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5197" r:id="rId6"/>
    <p:sldMasterId id="2147485265" r:id="rId7"/>
    <p:sldMasterId id="2147485485" r:id="rId8"/>
  </p:sldMasterIdLst>
  <p:notesMasterIdLst>
    <p:notesMasterId r:id="rId22"/>
  </p:notesMasterIdLst>
  <p:handoutMasterIdLst>
    <p:handoutMasterId r:id="rId23"/>
  </p:handoutMasterIdLst>
  <p:sldIdLst>
    <p:sldId id="297" r:id="rId9"/>
    <p:sldId id="339" r:id="rId10"/>
    <p:sldId id="340" r:id="rId11"/>
    <p:sldId id="341" r:id="rId12"/>
    <p:sldId id="357" r:id="rId13"/>
    <p:sldId id="359" r:id="rId14"/>
    <p:sldId id="360" r:id="rId15"/>
    <p:sldId id="362" r:id="rId16"/>
    <p:sldId id="363" r:id="rId17"/>
    <p:sldId id="364" r:id="rId18"/>
    <p:sldId id="365" r:id="rId19"/>
    <p:sldId id="366" r:id="rId20"/>
    <p:sldId id="361" r:id="rId21"/>
  </p:sldIdLst>
  <p:sldSz cx="9144000" cy="6858000" type="screen4x3"/>
  <p:notesSz cx="7010400" cy="9296400"/>
  <p:defaultTextStyle>
    <a:defPPr>
      <a:defRPr lang="en-US"/>
    </a:defPPr>
    <a:lvl1pPr algn="l" rtl="0" fontAlgn="base">
      <a:spcBef>
        <a:spcPct val="0"/>
      </a:spcBef>
      <a:spcAft>
        <a:spcPct val="0"/>
      </a:spcAft>
      <a:defRPr sz="1600" b="1" kern="1200">
        <a:solidFill>
          <a:schemeClr val="tx1"/>
        </a:solidFill>
        <a:latin typeface="Trebuchet MS" pitchFamily="34" charset="0"/>
        <a:ea typeface="MS PGothic" pitchFamily="34" charset="-128"/>
        <a:cs typeface="+mn-cs"/>
      </a:defRPr>
    </a:lvl1pPr>
    <a:lvl2pPr marL="4572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2pPr>
    <a:lvl3pPr marL="9144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3pPr>
    <a:lvl4pPr marL="13716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4pPr>
    <a:lvl5pPr marL="18288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5pPr>
    <a:lvl6pPr marL="2286000" algn="l" defTabSz="914400" rtl="0" eaLnBrk="1" latinLnBrk="0" hangingPunct="1">
      <a:defRPr sz="1600" b="1" kern="1200">
        <a:solidFill>
          <a:schemeClr val="tx1"/>
        </a:solidFill>
        <a:latin typeface="Trebuchet MS" pitchFamily="34" charset="0"/>
        <a:ea typeface="MS PGothic" pitchFamily="34" charset="-128"/>
        <a:cs typeface="+mn-cs"/>
      </a:defRPr>
    </a:lvl6pPr>
    <a:lvl7pPr marL="2743200" algn="l" defTabSz="914400" rtl="0" eaLnBrk="1" latinLnBrk="0" hangingPunct="1">
      <a:defRPr sz="1600" b="1" kern="1200">
        <a:solidFill>
          <a:schemeClr val="tx1"/>
        </a:solidFill>
        <a:latin typeface="Trebuchet MS" pitchFamily="34" charset="0"/>
        <a:ea typeface="MS PGothic" pitchFamily="34" charset="-128"/>
        <a:cs typeface="+mn-cs"/>
      </a:defRPr>
    </a:lvl7pPr>
    <a:lvl8pPr marL="3200400" algn="l" defTabSz="914400" rtl="0" eaLnBrk="1" latinLnBrk="0" hangingPunct="1">
      <a:defRPr sz="1600" b="1" kern="1200">
        <a:solidFill>
          <a:schemeClr val="tx1"/>
        </a:solidFill>
        <a:latin typeface="Trebuchet MS" pitchFamily="34" charset="0"/>
        <a:ea typeface="MS PGothic" pitchFamily="34" charset="-128"/>
        <a:cs typeface="+mn-cs"/>
      </a:defRPr>
    </a:lvl8pPr>
    <a:lvl9pPr marL="3657600" algn="l" defTabSz="914400" rtl="0" eaLnBrk="1" latinLnBrk="0" hangingPunct="1">
      <a:defRPr sz="1600" b="1" kern="1200">
        <a:solidFill>
          <a:schemeClr val="tx1"/>
        </a:solidFill>
        <a:latin typeface="Trebuchet MS" pitchFamily="34" charset="0"/>
        <a:ea typeface="MS PGothic" pitchFamily="34" charset="-128"/>
        <a:cs typeface="+mn-cs"/>
      </a:defRPr>
    </a:lvl9pPr>
  </p:defaultTextStyle>
  <p:extLst>
    <p:ext uri="{EFAFB233-063F-42B5-8137-9DF3F51BA10A}">
      <p15:sldGuideLst xmlns:p15="http://schemas.microsoft.com/office/powerpoint/2012/main">
        <p15:guide id="1" orient="horz" pos="1026" userDrawn="1">
          <p15:clr>
            <a:srgbClr val="A4A3A4"/>
          </p15:clr>
        </p15:guide>
        <p15:guide id="2" orient="horz" pos="1728" userDrawn="1">
          <p15:clr>
            <a:srgbClr val="A4A3A4"/>
          </p15:clr>
        </p15:guide>
        <p15:guide id="3" orient="horz" pos="3972" userDrawn="1">
          <p15:clr>
            <a:srgbClr val="A4A3A4"/>
          </p15:clr>
        </p15:guide>
        <p15:guide id="4" orient="horz" pos="3288" userDrawn="1">
          <p15:clr>
            <a:srgbClr val="A4A3A4"/>
          </p15:clr>
        </p15:guide>
        <p15:guide id="5" pos="5580" userDrawn="1">
          <p15:clr>
            <a:srgbClr val="A4A3A4"/>
          </p15:clr>
        </p15:guide>
        <p15:guide id="6" pos="228" userDrawn="1">
          <p15:clr>
            <a:srgbClr val="A4A3A4"/>
          </p15:clr>
        </p15:guide>
        <p15:guide id="7" pos="232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ramita Dasgupta" initials="P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139AF0"/>
    <a:srgbClr val="F2F2F2"/>
    <a:srgbClr val="021F43"/>
    <a:srgbClr val="BFBFBF"/>
    <a:srgbClr val="A367BB"/>
    <a:srgbClr val="000000"/>
    <a:srgbClr val="128F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75" autoAdjust="0"/>
    <p:restoredTop sz="99290" autoAdjust="0"/>
  </p:normalViewPr>
  <p:slideViewPr>
    <p:cSldViewPr snapToGrid="0" snapToObjects="1">
      <p:cViewPr varScale="1">
        <p:scale>
          <a:sx n="67" d="100"/>
          <a:sy n="67" d="100"/>
        </p:scale>
        <p:origin x="720" y="48"/>
      </p:cViewPr>
      <p:guideLst>
        <p:guide orient="horz" pos="1026"/>
        <p:guide orient="horz" pos="1728"/>
        <p:guide orient="horz" pos="3972"/>
        <p:guide orient="horz" pos="3288"/>
        <p:guide pos="5580"/>
        <p:guide pos="228"/>
        <p:guide pos="2322"/>
      </p:guideLst>
    </p:cSldViewPr>
  </p:slideViewPr>
  <p:notesTextViewPr>
    <p:cViewPr>
      <p:scale>
        <a:sx n="1" d="1"/>
        <a:sy n="1" d="1"/>
      </p:scale>
      <p:origin x="0" y="0"/>
    </p:cViewPr>
  </p:notesTextViewPr>
  <p:sorterViewPr>
    <p:cViewPr>
      <p:scale>
        <a:sx n="100" d="100"/>
        <a:sy n="100" d="100"/>
      </p:scale>
      <p:origin x="0" y="19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2.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3.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a:defRPr sz="1200">
                <a:cs typeface="Times New Roman" pitchFamily="18" charset="0"/>
              </a:defRPr>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cs typeface="Times New Roman" pitchFamily="18" charset="0"/>
              </a:defRPr>
            </a:lvl1pPr>
          </a:lstStyle>
          <a:p>
            <a:fld id="{1112B364-A9DF-44A8-980E-2A363DACD9E6}" type="datetimeFigureOut">
              <a:rPr lang="en-US"/>
              <a:pPr/>
              <a:t>9/21/2016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a:defRPr sz="1200">
                <a:cs typeface="Times New Roman" pitchFamily="18" charset="0"/>
              </a:defRPr>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cs typeface="Times New Roman" pitchFamily="18" charset="0"/>
              </a:defRPr>
            </a:lvl1pPr>
          </a:lstStyle>
          <a:p>
            <a:fld id="{EAB9217A-C4DE-4918-8429-399FA654953C}" type="slidenum">
              <a:rPr lang="en-US"/>
              <a:pPr/>
              <a:t>‹#›</a:t>
            </a:fld>
            <a:endParaRPr lang="en-US"/>
          </a:p>
        </p:txBody>
      </p:sp>
    </p:spTree>
    <p:extLst>
      <p:ext uri="{BB962C8B-B14F-4D97-AF65-F5344CB8AC3E}">
        <p14:creationId xmlns:p14="http://schemas.microsoft.com/office/powerpoint/2010/main" val="18138808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a:defRPr sz="1200">
                <a:cs typeface="Times New Roman" pitchFamily="18" charset="0"/>
              </a:defRPr>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cs typeface="Times New Roman" pitchFamily="18" charset="0"/>
              </a:defRPr>
            </a:lvl1pPr>
          </a:lstStyle>
          <a:p>
            <a:fld id="{C1A532D0-71C0-4187-A7D6-8AE2BDA4883A}" type="datetimeFigureOut">
              <a:rPr lang="en-US"/>
              <a:pPr/>
              <a:t>9/21/2016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a:defRPr sz="1200">
                <a:cs typeface="Times New Roman" pitchFamily="18" charset="0"/>
              </a:defRPr>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cs typeface="Times New Roman" pitchFamily="18" charset="0"/>
              </a:defRPr>
            </a:lvl1pPr>
          </a:lstStyle>
          <a:p>
            <a:fld id="{148FF618-DB46-4C7A-A010-ACA4E8A8EF44}" type="slidenum">
              <a:rPr lang="en-US"/>
              <a:pPr/>
              <a:t>‹#›</a:t>
            </a:fld>
            <a:endParaRPr lang="en-US"/>
          </a:p>
        </p:txBody>
      </p:sp>
    </p:spTree>
    <p:extLst>
      <p:ext uri="{BB962C8B-B14F-4D97-AF65-F5344CB8AC3E}">
        <p14:creationId xmlns:p14="http://schemas.microsoft.com/office/powerpoint/2010/main" val="19733195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lstStyle/>
          <a:p>
            <a:pPr eaLnBrk="1" hangingPunct="1">
              <a:spcBef>
                <a:spcPct val="0"/>
              </a:spcBef>
            </a:pPr>
            <a:r>
              <a:rPr lang="nl-NL" altLang="en-US" smtClean="0">
                <a:latin typeface="Calibri" panose="020F0502020204030204" pitchFamily="34" charset="0"/>
                <a:ea typeface="ＭＳ Ｐゴシック" panose="020B0600070205080204" pitchFamily="34" charset="-128"/>
              </a:rPr>
              <a:t>Sophia de ultieme wijsheid</a:t>
            </a:r>
          </a:p>
          <a:p>
            <a:pPr eaLnBrk="1" hangingPunct="1">
              <a:spcBef>
                <a:spcPct val="0"/>
              </a:spcBef>
            </a:pPr>
            <a:r>
              <a:rPr lang="nl-NL" altLang="en-US" smtClean="0">
                <a:latin typeface="Calibri" panose="020F0502020204030204" pitchFamily="34" charset="0"/>
                <a:ea typeface="ＭＳ Ｐゴシック" panose="020B0600070205080204" pitchFamily="34" charset="-128"/>
              </a:rPr>
              <a:t>Phronesis proberen al denkend ons eigen handelen en dat van andere te sturen</a:t>
            </a:r>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634844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jdelijke aanduiding voor dia-afbeelding 1"/>
          <p:cNvSpPr>
            <a:spLocks noGrp="1" noRot="1" noChangeAspect="1" noTextEdit="1"/>
          </p:cNvSpPr>
          <p:nvPr>
            <p:ph type="sldImg"/>
          </p:nvPr>
        </p:nvSpPr>
        <p:spPr>
          <a:ln/>
        </p:spPr>
      </p:sp>
      <p:sp>
        <p:nvSpPr>
          <p:cNvPr id="18434"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
        <p:nvSpPr>
          <p:cNvPr id="18435"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fld id="{08031D54-7A8F-460D-AB28-D152531BB6B5}" type="slidenum">
              <a:rPr lang="nl-NL" altLang="en-US" sz="1200"/>
              <a:pPr/>
              <a:t>8</a:t>
            </a:fld>
            <a:endParaRPr lang="nl-NL" altLang="en-US" sz="1200"/>
          </a:p>
        </p:txBody>
      </p:sp>
    </p:spTree>
    <p:extLst>
      <p:ext uri="{BB962C8B-B14F-4D97-AF65-F5344CB8AC3E}">
        <p14:creationId xmlns:p14="http://schemas.microsoft.com/office/powerpoint/2010/main" val="3687008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fld id="{3EA67302-EA72-4062-8608-66D65F2044BE}" type="slidenum">
              <a:rPr lang="nl-NL" altLang="en-US" sz="1200"/>
              <a:pPr/>
              <a:t>9</a:t>
            </a:fld>
            <a:endParaRPr lang="nl-NL" altLang="en-US" sz="1200"/>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171043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fld id="{FA49E3A7-93CA-4C6F-940E-453DE7DB6669}" type="slidenum">
              <a:rPr lang="nl-NL" altLang="en-US" sz="1200"/>
              <a:pPr/>
              <a:t>10</a:t>
            </a:fld>
            <a:endParaRPr lang="nl-NL" altLang="en-US" sz="1200"/>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27999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fld id="{6CF92F6C-AC87-4705-9864-1F292B63E092}" type="slidenum">
              <a:rPr lang="nl-NL" altLang="en-US" sz="1200"/>
              <a:pPr/>
              <a:t>11</a:t>
            </a:fld>
            <a:endParaRPr lang="nl-NL" altLang="en-US" sz="1200"/>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814079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ight Blue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flipV="1">
            <a:off x="0" y="2"/>
            <a:ext cx="9144000" cy="4479925"/>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86916" indent="-86916">
              <a:spcBef>
                <a:spcPct val="50000"/>
              </a:spcBef>
              <a:buFontTx/>
              <a:buChar char="•"/>
            </a:pPr>
            <a:endParaRPr lang="en-US" sz="975" b="0"/>
          </a:p>
        </p:txBody>
      </p:sp>
      <p:sp>
        <p:nvSpPr>
          <p:cNvPr id="7" name="Rectangle 6"/>
          <p:cNvSpPr>
            <a:spLocks noChangeArrowheads="1"/>
          </p:cNvSpPr>
          <p:nvPr/>
        </p:nvSpPr>
        <p:spPr bwMode="auto">
          <a:xfrm>
            <a:off x="0" y="4311652"/>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86916" indent="-86916">
              <a:spcBef>
                <a:spcPct val="50000"/>
              </a:spcBef>
              <a:buFontTx/>
              <a:buChar char="•"/>
            </a:pPr>
            <a:endParaRPr lang="en-US" sz="975" b="0">
              <a:solidFill>
                <a:schemeClr val="bg1"/>
              </a:solidFill>
            </a:endParaRPr>
          </a:p>
        </p:txBody>
      </p:sp>
      <p:sp>
        <p:nvSpPr>
          <p:cNvPr id="330" name="Title 329"/>
          <p:cNvSpPr>
            <a:spLocks noGrp="1"/>
          </p:cNvSpPr>
          <p:nvPr>
            <p:ph type="title"/>
          </p:nvPr>
        </p:nvSpPr>
        <p:spPr>
          <a:xfrm>
            <a:off x="1512624" y="1189791"/>
            <a:ext cx="6971806" cy="1822161"/>
          </a:xfrm>
        </p:spPr>
        <p:txBody>
          <a:bodyPr anchor="b"/>
          <a:lstStyle>
            <a:lvl1pPr>
              <a:lnSpc>
                <a:spcPct val="100000"/>
              </a:lnSpc>
              <a:spcBef>
                <a:spcPts val="0"/>
              </a:spcBef>
              <a:defRPr sz="2700" b="1"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525173" y="3000005"/>
            <a:ext cx="6959257" cy="875885"/>
          </a:xfrm>
        </p:spPr>
        <p:txBody>
          <a:bodyPr>
            <a:normAutofit/>
          </a:bodyPr>
          <a:lstStyle>
            <a:lvl1pPr>
              <a:lnSpc>
                <a:spcPct val="100000"/>
              </a:lnSpc>
              <a:spcBef>
                <a:spcPts val="0"/>
              </a:spcBef>
              <a:defRPr sz="18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69" name="Text Placeholder 331"/>
          <p:cNvSpPr>
            <a:spLocks noGrp="1"/>
          </p:cNvSpPr>
          <p:nvPr>
            <p:ph type="body" sz="quarter" idx="14"/>
          </p:nvPr>
        </p:nvSpPr>
        <p:spPr>
          <a:xfrm>
            <a:off x="5682073" y="4699003"/>
            <a:ext cx="2821170" cy="1393637"/>
          </a:xfrm>
        </p:spPr>
        <p:txBody>
          <a:bodyPr anchor="b"/>
          <a:lstStyle>
            <a:lvl1pPr marL="0" marR="0" indent="0" algn="r" defTabSz="685800" rtl="0" eaLnBrk="1" fontAlgn="base" latinLnBrk="0" hangingPunct="1">
              <a:lnSpc>
                <a:spcPct val="115000"/>
              </a:lnSpc>
              <a:spcBef>
                <a:spcPct val="20000"/>
              </a:spcBef>
              <a:spcAft>
                <a:spcPct val="0"/>
              </a:spcAft>
              <a:buClr>
                <a:srgbClr val="00783C"/>
              </a:buClr>
              <a:buSzTx/>
              <a:buFontTx/>
              <a:buNone/>
              <a:tabLst/>
              <a:defRPr sz="1050" b="0" i="0" baseline="0">
                <a:solidFill>
                  <a:schemeClr val="tx1"/>
                </a:solidFill>
                <a:latin typeface="+mn-lt"/>
                <a:cs typeface="Arial"/>
              </a:defRPr>
            </a:lvl1pPr>
            <a:lvl2pPr marL="0" marR="0" indent="0" algn="r" defTabSz="685800" rtl="0" eaLnBrk="1" fontAlgn="base" latinLnBrk="0" hangingPunct="1">
              <a:lnSpc>
                <a:spcPct val="100000"/>
              </a:lnSpc>
              <a:spcBef>
                <a:spcPct val="20000"/>
              </a:spcBef>
              <a:spcAft>
                <a:spcPct val="0"/>
              </a:spcAft>
              <a:buClr>
                <a:srgbClr val="00783C"/>
              </a:buClr>
              <a:buSzTx/>
              <a:buFont typeface="Wingdings" charset="0"/>
              <a:buNone/>
              <a:tabLst/>
              <a:defRPr sz="105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70" name="Picture Placeholder 4"/>
          <p:cNvSpPr>
            <a:spLocks noGrp="1"/>
          </p:cNvSpPr>
          <p:nvPr>
            <p:ph type="pic" sz="quarter" idx="16"/>
          </p:nvPr>
        </p:nvSpPr>
        <p:spPr>
          <a:xfrm>
            <a:off x="508001" y="4699001"/>
            <a:ext cx="5058833" cy="1375832"/>
          </a:xfrm>
          <a:solidFill>
            <a:srgbClr val="FFFFFF"/>
          </a:solidFill>
        </p:spPr>
        <p:txBody>
          <a:bodyPr anchor="ctr">
            <a:normAutofit/>
          </a:bodyPr>
          <a:lstStyle>
            <a:lvl1pPr algn="ctr">
              <a:defRPr baseline="0">
                <a:solidFill>
                  <a:srgbClr val="021F43"/>
                </a:solidFill>
              </a:defRPr>
            </a:lvl1pPr>
          </a:lstStyle>
          <a:p>
            <a:pPr lvl="0"/>
            <a:r>
              <a:rPr lang="en-US" noProof="0" smtClean="0"/>
              <a:t>Click icon to add picture</a:t>
            </a:r>
            <a:endParaRPr lang="en-US" noProof="0" dirty="0"/>
          </a:p>
        </p:txBody>
      </p:sp>
      <p:sp>
        <p:nvSpPr>
          <p:cNvPr id="8" name="Rectangle 1028"/>
          <p:cNvSpPr>
            <a:spLocks noGrp="1" noChangeArrowheads="1"/>
          </p:cNvSpPr>
          <p:nvPr>
            <p:ph type="dt" sz="half" idx="17"/>
          </p:nvPr>
        </p:nvSpPr>
        <p:spPr>
          <a:xfrm>
            <a:off x="5942014" y="6107115"/>
            <a:ext cx="2551112" cy="306387"/>
          </a:xfrm>
        </p:spPr>
        <p:txBody>
          <a:bodyPr rIns="0" anchor="ctr"/>
          <a:lstStyle>
            <a:lvl1pPr algn="r">
              <a:defRPr>
                <a:solidFill>
                  <a:schemeClr val="tx1"/>
                </a:solidFill>
                <a:cs typeface="Arial" charset="0"/>
              </a:defRPr>
            </a:lvl1pPr>
          </a:lstStyle>
          <a:p>
            <a:fld id="{4CAC986F-00F6-4110-A338-C1E5FDDA3CAB}" type="datetime1">
              <a:rPr lang="en-US" smtClean="0"/>
              <a:t>9/21/2016</a:t>
            </a:fld>
            <a:endParaRPr lang="en-US"/>
          </a:p>
        </p:txBody>
      </p:sp>
    </p:spTree>
    <p:extLst>
      <p:ext uri="{BB962C8B-B14F-4D97-AF65-F5344CB8AC3E}">
        <p14:creationId xmlns:p14="http://schemas.microsoft.com/office/powerpoint/2010/main" val="187521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306742"/>
            <a:ext cx="3010890" cy="5616076"/>
          </a:xfrm>
        </p:spPr>
        <p:txBody>
          <a:bodyPr anchor="ctr"/>
          <a:lstStyle>
            <a:lvl1pPr algn="l">
              <a:defRPr sz="1800" b="0" i="0" cap="all" baseline="0">
                <a:solidFill>
                  <a:schemeClr val="tx1"/>
                </a:solidFill>
                <a:latin typeface="+mn-lt"/>
                <a:cs typeface="Andes ExtraLight"/>
              </a:defRPr>
            </a:lvl1pPr>
            <a:lvl2pPr algn="l">
              <a:defRPr sz="1800" b="0" i="0" cap="all">
                <a:solidFill>
                  <a:schemeClr val="tx2">
                    <a:lumMod val="50000"/>
                    <a:lumOff val="50000"/>
                  </a:schemeClr>
                </a:solidFill>
                <a:latin typeface="+mn-lt"/>
                <a:cs typeface="Andes ExtraLight"/>
              </a:defRPr>
            </a:lvl2pPr>
            <a:lvl3pPr algn="l">
              <a:defRPr sz="1800" b="0" i="0" cap="all">
                <a:solidFill>
                  <a:schemeClr val="tx2">
                    <a:lumMod val="50000"/>
                    <a:lumOff val="50000"/>
                  </a:schemeClr>
                </a:solidFill>
                <a:latin typeface="+mn-lt"/>
                <a:cs typeface="Andes ExtraLight"/>
              </a:defRPr>
            </a:lvl3pPr>
            <a:lvl4pPr algn="l">
              <a:defRPr sz="1800" b="0" i="0" cap="all">
                <a:solidFill>
                  <a:schemeClr val="tx2">
                    <a:lumMod val="50000"/>
                    <a:lumOff val="50000"/>
                  </a:schemeClr>
                </a:solidFill>
                <a:latin typeface="+mn-lt"/>
                <a:cs typeface="Andes ExtraLight"/>
              </a:defRPr>
            </a:lvl4pPr>
            <a:lvl5pPr algn="l">
              <a:defRPr sz="1800" b="0" i="0" cap="all">
                <a:solidFill>
                  <a:schemeClr val="tx2">
                    <a:lumMod val="50000"/>
                    <a:lumOff val="50000"/>
                  </a:schemeClr>
                </a:solidFill>
                <a:latin typeface="+mn-lt"/>
                <a:cs typeface="Andes ExtraLight"/>
              </a:defRPr>
            </a:lvl5pPr>
            <a:lvl6pPr>
              <a:defRPr sz="1350"/>
            </a:lvl6pPr>
            <a:lvl7pPr>
              <a:defRPr sz="1350"/>
            </a:lvl7pPr>
            <a:lvl8pPr>
              <a:defRPr sz="1350"/>
            </a:lvl8pPr>
            <a:lvl9pPr>
              <a:defRPr sz="1350"/>
            </a:lvl9pPr>
          </a:lstStyle>
          <a:p>
            <a:pPr lvl="0"/>
            <a:r>
              <a:rPr lang="en-US" smtClean="0"/>
              <a:t>Click to edit Master text styles</a:t>
            </a:r>
          </a:p>
        </p:txBody>
      </p:sp>
      <p:sp>
        <p:nvSpPr>
          <p:cNvPr id="4" name="Content Placeholder 3"/>
          <p:cNvSpPr>
            <a:spLocks noGrp="1"/>
          </p:cNvSpPr>
          <p:nvPr>
            <p:ph sz="half" idx="2"/>
          </p:nvPr>
        </p:nvSpPr>
        <p:spPr>
          <a:xfrm>
            <a:off x="3683001" y="295617"/>
            <a:ext cx="5207000" cy="5592567"/>
          </a:xfrm>
        </p:spPr>
        <p:txBody>
          <a:bodyPr anchor="ctr"/>
          <a:lstStyle>
            <a:lvl1pPr>
              <a:defRPr sz="1200">
                <a:solidFill>
                  <a:schemeClr val="tx2">
                    <a:lumMod val="50000"/>
                    <a:lumOff val="50000"/>
                  </a:schemeClr>
                </a:solidFill>
              </a:defRPr>
            </a:lvl1pPr>
            <a:lvl2pPr>
              <a:buClr>
                <a:schemeClr val="tx2">
                  <a:lumMod val="50000"/>
                  <a:lumOff val="50000"/>
                </a:schemeClr>
              </a:buClr>
              <a:defRPr sz="1200">
                <a:solidFill>
                  <a:schemeClr val="tx2">
                    <a:lumMod val="50000"/>
                    <a:lumOff val="50000"/>
                  </a:schemeClr>
                </a:solidFill>
              </a:defRPr>
            </a:lvl2pPr>
            <a:lvl3pPr marL="418338">
              <a:buClr>
                <a:schemeClr val="tx2">
                  <a:lumMod val="50000"/>
                  <a:lumOff val="50000"/>
                </a:schemeClr>
              </a:buClr>
              <a:defRPr sz="1200">
                <a:solidFill>
                  <a:schemeClr val="tx2">
                    <a:lumMod val="50000"/>
                    <a:lumOff val="50000"/>
                  </a:schemeClr>
                </a:solidFill>
              </a:defRPr>
            </a:lvl3pPr>
            <a:lvl4pPr>
              <a:buClr>
                <a:schemeClr val="tx2">
                  <a:lumMod val="50000"/>
                  <a:lumOff val="50000"/>
                </a:schemeClr>
              </a:buClr>
              <a:defRPr sz="1200">
                <a:solidFill>
                  <a:schemeClr val="tx2">
                    <a:lumMod val="50000"/>
                    <a:lumOff val="50000"/>
                  </a:schemeClr>
                </a:solidFill>
              </a:defRPr>
            </a:lvl4pPr>
            <a:lvl5pPr>
              <a:buClr>
                <a:schemeClr val="tx2">
                  <a:lumMod val="50000"/>
                  <a:lumOff val="50000"/>
                </a:schemeClr>
              </a:buClr>
              <a:defRPr sz="1200">
                <a:solidFill>
                  <a:schemeClr val="tx2">
                    <a:lumMod val="50000"/>
                    <a:lumOff val="50000"/>
                  </a:schemeClr>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fld id="{CB17FA85-2D8C-4A9E-B090-22C1A33EFF9F}"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669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4" y="288638"/>
            <a:ext cx="8533067" cy="461819"/>
          </a:xfrm>
        </p:spPr>
        <p:txBody>
          <a:bodyPr/>
          <a:lstStyle>
            <a:lvl1pPr>
              <a:defRPr sz="1650" b="0" i="0" baseline="0">
                <a:solidFill>
                  <a:srgbClr val="021F43"/>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3001" y="983838"/>
            <a:ext cx="5207000" cy="4904344"/>
          </a:xfrm>
        </p:spPr>
        <p:txBody>
          <a:bodyPr anchor="ctr"/>
          <a:lstStyle>
            <a:lvl1pPr>
              <a:defRPr sz="1200">
                <a:solidFill>
                  <a:schemeClr val="tx2">
                    <a:lumMod val="50000"/>
                    <a:lumOff val="50000"/>
                  </a:schemeClr>
                </a:solidFill>
              </a:defRPr>
            </a:lvl1pPr>
            <a:lvl2pPr>
              <a:buClr>
                <a:schemeClr val="tx2">
                  <a:lumMod val="50000"/>
                  <a:lumOff val="50000"/>
                </a:schemeClr>
              </a:buClr>
              <a:defRPr sz="1200">
                <a:solidFill>
                  <a:schemeClr val="tx2">
                    <a:lumMod val="50000"/>
                    <a:lumOff val="50000"/>
                  </a:schemeClr>
                </a:solidFill>
              </a:defRPr>
            </a:lvl2pPr>
            <a:lvl3pPr marL="418338">
              <a:buClr>
                <a:schemeClr val="tx2">
                  <a:lumMod val="50000"/>
                  <a:lumOff val="50000"/>
                </a:schemeClr>
              </a:buClr>
              <a:defRPr sz="1200">
                <a:solidFill>
                  <a:schemeClr val="tx2">
                    <a:lumMod val="50000"/>
                    <a:lumOff val="50000"/>
                  </a:schemeClr>
                </a:solidFill>
              </a:defRPr>
            </a:lvl3pPr>
            <a:lvl4pPr>
              <a:buClr>
                <a:schemeClr val="tx2">
                  <a:lumMod val="50000"/>
                  <a:lumOff val="50000"/>
                </a:schemeClr>
              </a:buClr>
              <a:defRPr sz="1200">
                <a:solidFill>
                  <a:schemeClr val="tx2">
                    <a:lumMod val="50000"/>
                    <a:lumOff val="50000"/>
                  </a:schemeClr>
                </a:solidFill>
              </a:defRPr>
            </a:lvl4pPr>
            <a:lvl5pPr>
              <a:buClr>
                <a:schemeClr val="tx2">
                  <a:lumMod val="50000"/>
                  <a:lumOff val="50000"/>
                </a:schemeClr>
              </a:buClr>
              <a:defRPr sz="1200">
                <a:solidFill>
                  <a:schemeClr val="tx2">
                    <a:lumMod val="50000"/>
                    <a:lumOff val="50000"/>
                  </a:schemeClr>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fld id="{273A0BB2-71B8-415B-9C47-7F78DFDB556E}"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28068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8"/>
            <a:ext cx="8569158" cy="461819"/>
          </a:xfrm>
        </p:spPr>
        <p:txBody>
          <a:bodyPr/>
          <a:lstStyle>
            <a:lvl1pPr>
              <a:defRPr sz="1650" b="0" i="0" cap="none" baseline="0">
                <a:solidFill>
                  <a:srgbClr val="021F43"/>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22842" y="1443791"/>
            <a:ext cx="5307263" cy="4545263"/>
          </a:xfrm>
        </p:spPr>
        <p:txBody>
          <a:bodyPr/>
          <a:lstStyle>
            <a:lvl1pPr>
              <a:defRPr sz="1200">
                <a:solidFill>
                  <a:schemeClr val="tx2">
                    <a:lumMod val="50000"/>
                    <a:lumOff val="50000"/>
                  </a:schemeClr>
                </a:solidFill>
              </a:defRPr>
            </a:lvl1pPr>
            <a:lvl2pPr>
              <a:buClr>
                <a:schemeClr val="tx2">
                  <a:lumMod val="50000"/>
                  <a:lumOff val="50000"/>
                </a:schemeClr>
              </a:buClr>
              <a:defRPr sz="1200">
                <a:solidFill>
                  <a:schemeClr val="tx2">
                    <a:lumMod val="50000"/>
                    <a:lumOff val="50000"/>
                  </a:schemeClr>
                </a:solidFill>
              </a:defRPr>
            </a:lvl2pPr>
            <a:lvl3pPr marL="418338">
              <a:buClr>
                <a:schemeClr val="tx2">
                  <a:lumMod val="50000"/>
                  <a:lumOff val="50000"/>
                </a:schemeClr>
              </a:buClr>
              <a:defRPr sz="1200">
                <a:solidFill>
                  <a:schemeClr val="tx2">
                    <a:lumMod val="50000"/>
                    <a:lumOff val="50000"/>
                  </a:schemeClr>
                </a:solidFill>
              </a:defRPr>
            </a:lvl3pPr>
            <a:lvl4pPr>
              <a:buClr>
                <a:schemeClr val="tx2">
                  <a:lumMod val="50000"/>
                  <a:lumOff val="50000"/>
                </a:schemeClr>
              </a:buClr>
              <a:defRPr sz="1200">
                <a:solidFill>
                  <a:schemeClr val="tx2">
                    <a:lumMod val="50000"/>
                    <a:lumOff val="50000"/>
                  </a:schemeClr>
                </a:solidFill>
              </a:defRPr>
            </a:lvl4pPr>
            <a:lvl5pPr>
              <a:buClr>
                <a:schemeClr val="tx2">
                  <a:lumMod val="50000"/>
                  <a:lumOff val="50000"/>
                </a:schemeClr>
              </a:buClr>
              <a:defRPr sz="1200">
                <a:solidFill>
                  <a:schemeClr val="tx2">
                    <a:lumMod val="50000"/>
                    <a:lumOff val="50000"/>
                  </a:schemeClr>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3"/>
          </p:nvPr>
        </p:nvSpPr>
        <p:spPr>
          <a:xfrm>
            <a:off x="321094" y="1003049"/>
            <a:ext cx="3087853" cy="4972050"/>
          </a:xfrm>
        </p:spPr>
        <p:txBody>
          <a:bodyPr rIns="182880" anchor="ctr"/>
          <a:lstStyle>
            <a:lvl1pPr>
              <a:defRPr sz="1200" baseline="0"/>
            </a:lvl1pPr>
          </a:lstStyle>
          <a:p>
            <a:pPr lvl="0"/>
            <a:r>
              <a:rPr lang="en-US" smtClean="0"/>
              <a:t>Click to edit Master text styles</a:t>
            </a:r>
          </a:p>
        </p:txBody>
      </p:sp>
      <p:sp>
        <p:nvSpPr>
          <p:cNvPr id="12" name="Text Placeholder 11"/>
          <p:cNvSpPr>
            <a:spLocks noGrp="1"/>
          </p:cNvSpPr>
          <p:nvPr>
            <p:ph type="body" sz="quarter" idx="14"/>
          </p:nvPr>
        </p:nvSpPr>
        <p:spPr>
          <a:xfrm>
            <a:off x="3622676" y="976314"/>
            <a:ext cx="5294062" cy="414003"/>
          </a:xfrm>
        </p:spPr>
        <p:txBody>
          <a:bodyPr/>
          <a:lstStyle>
            <a:lvl1pPr algn="ctr">
              <a:defRPr sz="1200" b="0" cap="all"/>
            </a:lvl1pPr>
          </a:lstStyle>
          <a:p>
            <a:pPr lvl="0"/>
            <a:r>
              <a:rPr lang="en-US" smtClean="0"/>
              <a:t>Click to edit Master text styles</a:t>
            </a:r>
          </a:p>
        </p:txBody>
      </p:sp>
      <p:sp>
        <p:nvSpPr>
          <p:cNvPr id="7" name="Slide Number Placeholder 3"/>
          <p:cNvSpPr>
            <a:spLocks noGrp="1"/>
          </p:cNvSpPr>
          <p:nvPr>
            <p:ph type="sldNum" sz="quarter" idx="15"/>
          </p:nvPr>
        </p:nvSpPr>
        <p:spPr/>
        <p:txBody>
          <a:bodyPr/>
          <a:lstStyle>
            <a:lvl1pPr>
              <a:defRPr/>
            </a:lvl1pPr>
          </a:lstStyle>
          <a:p>
            <a:fld id="{FE7028E1-3BC8-4762-A110-A9B22933BF4C}" type="slidenum">
              <a:rPr lang="en-US"/>
              <a:pPr/>
              <a:t>‹#›</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Tree>
    <p:extLst>
      <p:ext uri="{BB962C8B-B14F-4D97-AF65-F5344CB8AC3E}">
        <p14:creationId xmlns:p14="http://schemas.microsoft.com/office/powerpoint/2010/main" val="3760423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6"/>
            <a:ext cx="8410104" cy="983693"/>
          </a:xfrm>
        </p:spPr>
        <p:txBody>
          <a:bodyPr/>
          <a:lstStyle>
            <a:lvl1pPr>
              <a:defRPr sz="1650" b="0" i="0" cap="none" baseline="0">
                <a:solidFill>
                  <a:srgbClr val="021F43"/>
                </a:solidFill>
                <a:latin typeface="+mj-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56935" y="1788583"/>
            <a:ext cx="4133273" cy="4399780"/>
          </a:xfrm>
        </p:spPr>
        <p:txBody>
          <a:bodyPr lIns="182880" rIns="182880" anchor="ctr"/>
          <a:lstStyle>
            <a:lvl1pPr marL="0" marR="0" indent="0" algn="l" defTabSz="685800" rtl="0" eaLnBrk="0" fontAlgn="base" latinLnBrk="0" hangingPunct="0">
              <a:lnSpc>
                <a:spcPct val="130000"/>
              </a:lnSpc>
              <a:spcBef>
                <a:spcPts val="1350"/>
              </a:spcBef>
              <a:spcAft>
                <a:spcPct val="0"/>
              </a:spcAft>
              <a:buClr>
                <a:schemeClr val="tx2">
                  <a:lumMod val="75000"/>
                  <a:lumOff val="25000"/>
                </a:schemeClr>
              </a:buClr>
              <a:buSzTx/>
              <a:buFontTx/>
              <a:buNone/>
              <a:tabLst/>
              <a:defRPr sz="1200">
                <a:solidFill>
                  <a:srgbClr val="595959"/>
                </a:solidFill>
              </a:defRPr>
            </a:lvl1pPr>
            <a:lvl2pPr>
              <a:defRPr sz="1200">
                <a:solidFill>
                  <a:srgbClr val="595959"/>
                </a:solidFill>
              </a:defRPr>
            </a:lvl2pPr>
            <a:lvl3pPr>
              <a:defRPr sz="1200">
                <a:solidFill>
                  <a:srgbClr val="595959"/>
                </a:solidFill>
              </a:defRPr>
            </a:lvl3pPr>
            <a:lvl4pPr>
              <a:defRPr sz="1200">
                <a:solidFill>
                  <a:srgbClr val="595959"/>
                </a:solidFill>
              </a:defRPr>
            </a:lvl4pPr>
            <a:lvl5pPr>
              <a:defRPr sz="1200">
                <a:solidFill>
                  <a:srgbClr val="595959"/>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Content Placeholder 3"/>
          <p:cNvSpPr>
            <a:spLocks noGrp="1"/>
          </p:cNvSpPr>
          <p:nvPr>
            <p:ph sz="half" idx="11"/>
          </p:nvPr>
        </p:nvSpPr>
        <p:spPr>
          <a:xfrm>
            <a:off x="4657428" y="1788511"/>
            <a:ext cx="4133088" cy="4402163"/>
          </a:xfrm>
        </p:spPr>
        <p:txBody>
          <a:bodyPr lIns="182880" rIns="182880" anchor="ctr"/>
          <a:lstStyle>
            <a:lvl1pPr marL="0" marR="0" indent="0" algn="l" defTabSz="685800" rtl="0" eaLnBrk="0" fontAlgn="base" latinLnBrk="0" hangingPunct="0">
              <a:lnSpc>
                <a:spcPct val="130000"/>
              </a:lnSpc>
              <a:spcBef>
                <a:spcPts val="1350"/>
              </a:spcBef>
              <a:spcAft>
                <a:spcPct val="0"/>
              </a:spcAft>
              <a:buClr>
                <a:schemeClr val="tx2">
                  <a:lumMod val="75000"/>
                  <a:lumOff val="25000"/>
                </a:schemeClr>
              </a:buClr>
              <a:buSzTx/>
              <a:buFontTx/>
              <a:buNone/>
              <a:tabLst/>
              <a:defRPr sz="1200">
                <a:solidFill>
                  <a:srgbClr val="595959"/>
                </a:solidFill>
              </a:defRPr>
            </a:lvl1pPr>
            <a:lvl2pPr>
              <a:defRPr sz="1200">
                <a:solidFill>
                  <a:srgbClr val="595959"/>
                </a:solidFill>
              </a:defRPr>
            </a:lvl2pPr>
            <a:lvl3pPr>
              <a:defRPr sz="1200">
                <a:solidFill>
                  <a:srgbClr val="595959"/>
                </a:solidFill>
              </a:defRPr>
            </a:lvl3pPr>
            <a:lvl4pPr>
              <a:defRPr sz="1200">
                <a:solidFill>
                  <a:srgbClr val="595959"/>
                </a:solidFill>
              </a:defRPr>
            </a:lvl4pPr>
            <a:lvl5pPr>
              <a:defRPr sz="1200">
                <a:solidFill>
                  <a:srgbClr val="595959"/>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Content Placeholder 3"/>
          <p:cNvSpPr>
            <a:spLocks noGrp="1"/>
          </p:cNvSpPr>
          <p:nvPr>
            <p:ph sz="half" idx="13"/>
          </p:nvPr>
        </p:nvSpPr>
        <p:spPr>
          <a:xfrm>
            <a:off x="356935" y="1429562"/>
            <a:ext cx="4133273" cy="264331"/>
          </a:xfrm>
        </p:spPr>
        <p:txBody>
          <a:bodyPr anchor="ctr">
            <a:normAutofit/>
          </a:bodyPr>
          <a:lstStyle>
            <a:lvl1pPr algn="ctr">
              <a:defRPr sz="1050" cap="all">
                <a:solidFill>
                  <a:srgbClr val="595959"/>
                </a:solidFill>
              </a:defRPr>
            </a:lvl1pPr>
            <a:lvl2pPr>
              <a:defRPr sz="1200">
                <a:solidFill>
                  <a:srgbClr val="595959"/>
                </a:solidFill>
              </a:defRPr>
            </a:lvl2pPr>
            <a:lvl3pPr>
              <a:defRPr sz="1200">
                <a:solidFill>
                  <a:srgbClr val="595959"/>
                </a:solidFill>
              </a:defRPr>
            </a:lvl3pPr>
            <a:lvl4pPr>
              <a:defRPr sz="1200">
                <a:solidFill>
                  <a:srgbClr val="595959"/>
                </a:solidFill>
              </a:defRPr>
            </a:lvl4pPr>
            <a:lvl5pPr>
              <a:defRPr sz="1200">
                <a:solidFill>
                  <a:srgbClr val="595959"/>
                </a:solidFill>
              </a:defRPr>
            </a:lvl5pPr>
            <a:lvl6pPr>
              <a:defRPr sz="1350"/>
            </a:lvl6pPr>
            <a:lvl7pPr>
              <a:defRPr sz="1350"/>
            </a:lvl7pPr>
            <a:lvl8pPr>
              <a:defRPr sz="1350"/>
            </a:lvl8pPr>
            <a:lvl9pPr>
              <a:defRPr sz="1350"/>
            </a:lvl9pPr>
          </a:lstStyle>
          <a:p>
            <a:pPr lvl="0"/>
            <a:r>
              <a:rPr lang="en-US" smtClean="0"/>
              <a:t>Click to edit Master text styles</a:t>
            </a:r>
          </a:p>
        </p:txBody>
      </p:sp>
      <p:sp>
        <p:nvSpPr>
          <p:cNvPr id="8" name="Content Placeholder 3"/>
          <p:cNvSpPr>
            <a:spLocks noGrp="1"/>
          </p:cNvSpPr>
          <p:nvPr>
            <p:ph sz="half" idx="14"/>
          </p:nvPr>
        </p:nvSpPr>
        <p:spPr>
          <a:xfrm>
            <a:off x="4657429" y="1421541"/>
            <a:ext cx="4133088" cy="264331"/>
          </a:xfrm>
        </p:spPr>
        <p:txBody>
          <a:bodyPr anchor="ctr">
            <a:normAutofit/>
          </a:bodyPr>
          <a:lstStyle>
            <a:lvl1pPr algn="ctr">
              <a:defRPr sz="1050" cap="all">
                <a:solidFill>
                  <a:srgbClr val="595959"/>
                </a:solidFill>
              </a:defRPr>
            </a:lvl1pPr>
            <a:lvl2pPr>
              <a:defRPr sz="1200">
                <a:solidFill>
                  <a:srgbClr val="595959"/>
                </a:solidFill>
              </a:defRPr>
            </a:lvl2pPr>
            <a:lvl3pPr>
              <a:defRPr sz="1200">
                <a:solidFill>
                  <a:srgbClr val="595959"/>
                </a:solidFill>
              </a:defRPr>
            </a:lvl3pPr>
            <a:lvl4pPr>
              <a:defRPr sz="1200">
                <a:solidFill>
                  <a:srgbClr val="595959"/>
                </a:solidFill>
              </a:defRPr>
            </a:lvl4pPr>
            <a:lvl5pPr>
              <a:defRPr sz="1200">
                <a:solidFill>
                  <a:srgbClr val="595959"/>
                </a:solidFill>
              </a:defRPr>
            </a:lvl5pPr>
            <a:lvl6pPr>
              <a:defRPr sz="1350"/>
            </a:lvl6pPr>
            <a:lvl7pPr>
              <a:defRPr sz="1350"/>
            </a:lvl7pPr>
            <a:lvl8pPr>
              <a:defRPr sz="1350"/>
            </a:lvl8pPr>
            <a:lvl9pPr>
              <a:defRPr sz="1350"/>
            </a:lvl9pPr>
          </a:lstStyle>
          <a:p>
            <a:pPr lvl="0"/>
            <a:r>
              <a:rPr lang="en-US" smtClean="0"/>
              <a:t>Click to edit Master text styles</a:t>
            </a:r>
          </a:p>
        </p:txBody>
      </p:sp>
      <p:sp>
        <p:nvSpPr>
          <p:cNvPr id="9" name="Slide Number Placeholder 3"/>
          <p:cNvSpPr>
            <a:spLocks noGrp="1"/>
          </p:cNvSpPr>
          <p:nvPr>
            <p:ph type="sldNum" sz="quarter" idx="15"/>
          </p:nvPr>
        </p:nvSpPr>
        <p:spPr/>
        <p:txBody>
          <a:bodyPr/>
          <a:lstStyle>
            <a:lvl1pPr>
              <a:defRPr/>
            </a:lvl1pPr>
          </a:lstStyle>
          <a:p>
            <a:fld id="{AD22E5F7-A7BF-4542-81F0-C0FB45AE2050}" type="slidenum">
              <a:rPr lang="en-US"/>
              <a:pPr/>
              <a:t>‹#›</a:t>
            </a:fld>
            <a:endParaRPr lang="en-US"/>
          </a:p>
        </p:txBody>
      </p:sp>
      <p:sp>
        <p:nvSpPr>
          <p:cNvPr id="10" name="Footer Placeholder 4"/>
          <p:cNvSpPr>
            <a:spLocks noGrp="1"/>
          </p:cNvSpPr>
          <p:nvPr>
            <p:ph type="ftr" sz="quarter" idx="16"/>
          </p:nvPr>
        </p:nvSpPr>
        <p:spPr/>
        <p:txBody>
          <a:bodyPr/>
          <a:lstStyle>
            <a:lvl1pPr>
              <a:defRPr/>
            </a:lvl1pPr>
          </a:lstStyle>
          <a:p>
            <a:pPr>
              <a:defRPr/>
            </a:pPr>
            <a:endParaRPr lang="en-US"/>
          </a:p>
        </p:txBody>
      </p:sp>
    </p:spTree>
    <p:extLst>
      <p:ext uri="{BB962C8B-B14F-4D97-AF65-F5344CB8AC3E}">
        <p14:creationId xmlns:p14="http://schemas.microsoft.com/office/powerpoint/2010/main" val="2405763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5" y="346364"/>
            <a:ext cx="3145592" cy="5784272"/>
          </a:xfrm>
        </p:spPr>
        <p:txBody>
          <a:bodyPr anchor="ctr"/>
          <a:lstStyle>
            <a:lvl1pPr>
              <a:defRPr sz="2400" b="0" i="0">
                <a:solidFill>
                  <a:schemeClr val="bg2"/>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3000" y="346366"/>
            <a:ext cx="5166895" cy="5784271"/>
          </a:xfrm>
        </p:spPr>
        <p:txBody>
          <a:bodyPr anchor="ctr"/>
          <a:lstStyle>
            <a:lvl1pPr>
              <a:lnSpc>
                <a:spcPct val="125000"/>
              </a:lnSpc>
              <a:spcBef>
                <a:spcPts val="0"/>
              </a:spcBef>
              <a:spcAft>
                <a:spcPts val="1650"/>
              </a:spcAft>
              <a:defRPr sz="1650">
                <a:solidFill>
                  <a:schemeClr val="tx2">
                    <a:lumMod val="50000"/>
                    <a:lumOff val="50000"/>
                  </a:schemeClr>
                </a:solidFill>
              </a:defRPr>
            </a:lvl1pPr>
            <a:lvl2pPr marL="0" indent="0">
              <a:lnSpc>
                <a:spcPct val="125000"/>
              </a:lnSpc>
              <a:spcBef>
                <a:spcPts val="0"/>
              </a:spcBef>
              <a:spcAft>
                <a:spcPts val="1650"/>
              </a:spcAft>
              <a:buNone/>
              <a:defRPr sz="1500" baseline="0">
                <a:solidFill>
                  <a:schemeClr val="tx2">
                    <a:lumMod val="50000"/>
                    <a:lumOff val="50000"/>
                  </a:schemeClr>
                </a:solidFill>
              </a:defRPr>
            </a:lvl2pPr>
            <a:lvl3pPr marL="0" indent="0">
              <a:lnSpc>
                <a:spcPct val="130000"/>
              </a:lnSpc>
              <a:buNone/>
              <a:defRPr sz="1200">
                <a:solidFill>
                  <a:schemeClr val="tx2">
                    <a:lumMod val="50000"/>
                    <a:lumOff val="50000"/>
                  </a:schemeClr>
                </a:solidFill>
              </a:defRPr>
            </a:lvl3pPr>
            <a:lvl4pPr marL="137160" indent="0">
              <a:lnSpc>
                <a:spcPct val="130000"/>
              </a:lnSpc>
              <a:buNone/>
              <a:defRPr sz="1200">
                <a:solidFill>
                  <a:schemeClr val="tx2">
                    <a:lumMod val="50000"/>
                    <a:lumOff val="50000"/>
                  </a:schemeClr>
                </a:solidFill>
              </a:defRPr>
            </a:lvl4pPr>
            <a:lvl5pPr marL="341186" indent="0">
              <a:lnSpc>
                <a:spcPct val="130000"/>
              </a:lnSpc>
              <a:buNone/>
              <a:defRPr sz="1200">
                <a:solidFill>
                  <a:schemeClr val="tx2">
                    <a:lumMod val="50000"/>
                    <a:lumOff val="50000"/>
                  </a:schemeClr>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p:txBody>
      </p:sp>
      <p:sp>
        <p:nvSpPr>
          <p:cNvPr id="5" name="Slide Number Placeholder 3"/>
          <p:cNvSpPr>
            <a:spLocks noGrp="1"/>
          </p:cNvSpPr>
          <p:nvPr>
            <p:ph type="sldNum" sz="quarter" idx="10"/>
          </p:nvPr>
        </p:nvSpPr>
        <p:spPr/>
        <p:txBody>
          <a:bodyPr/>
          <a:lstStyle>
            <a:lvl1pPr>
              <a:defRPr/>
            </a:lvl1pPr>
          </a:lstStyle>
          <a:p>
            <a:fld id="{D1DBE971-9CEE-4C37-9492-3C20392D37BA}"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61133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5" y="346364"/>
            <a:ext cx="3145592" cy="5784272"/>
          </a:xfrm>
        </p:spPr>
        <p:txBody>
          <a:bodyPr anchor="ctr"/>
          <a:lstStyle>
            <a:lvl1pPr>
              <a:defRPr sz="2400" b="0" i="0">
                <a:solidFill>
                  <a:schemeClr val="tx1"/>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3000" y="346366"/>
            <a:ext cx="5166895" cy="5784271"/>
          </a:xfrm>
        </p:spPr>
        <p:txBody>
          <a:bodyPr anchor="ctr"/>
          <a:lstStyle>
            <a:lvl1pPr>
              <a:lnSpc>
                <a:spcPct val="125000"/>
              </a:lnSpc>
              <a:spcBef>
                <a:spcPts val="0"/>
              </a:spcBef>
              <a:spcAft>
                <a:spcPts val="1650"/>
              </a:spcAft>
              <a:defRPr sz="1650">
                <a:solidFill>
                  <a:schemeClr val="tx2">
                    <a:lumMod val="50000"/>
                    <a:lumOff val="50000"/>
                  </a:schemeClr>
                </a:solidFill>
              </a:defRPr>
            </a:lvl1pPr>
            <a:lvl2pPr marL="0" indent="0">
              <a:lnSpc>
                <a:spcPct val="125000"/>
              </a:lnSpc>
              <a:spcBef>
                <a:spcPts val="0"/>
              </a:spcBef>
              <a:spcAft>
                <a:spcPts val="1650"/>
              </a:spcAft>
              <a:buNone/>
              <a:defRPr sz="1500" baseline="0">
                <a:solidFill>
                  <a:schemeClr val="tx2">
                    <a:lumMod val="50000"/>
                    <a:lumOff val="50000"/>
                  </a:schemeClr>
                </a:solidFill>
              </a:defRPr>
            </a:lvl2pPr>
            <a:lvl3pPr marL="0" indent="0">
              <a:lnSpc>
                <a:spcPct val="130000"/>
              </a:lnSpc>
              <a:buNone/>
              <a:defRPr sz="1200">
                <a:solidFill>
                  <a:schemeClr val="tx2">
                    <a:lumMod val="50000"/>
                    <a:lumOff val="50000"/>
                  </a:schemeClr>
                </a:solidFill>
              </a:defRPr>
            </a:lvl3pPr>
            <a:lvl4pPr marL="137160" indent="0">
              <a:lnSpc>
                <a:spcPct val="130000"/>
              </a:lnSpc>
              <a:buNone/>
              <a:defRPr sz="1200">
                <a:solidFill>
                  <a:schemeClr val="tx2">
                    <a:lumMod val="50000"/>
                    <a:lumOff val="50000"/>
                  </a:schemeClr>
                </a:solidFill>
              </a:defRPr>
            </a:lvl4pPr>
            <a:lvl5pPr marL="341186" indent="0">
              <a:lnSpc>
                <a:spcPct val="130000"/>
              </a:lnSpc>
              <a:buNone/>
              <a:defRPr sz="1200">
                <a:solidFill>
                  <a:schemeClr val="tx2">
                    <a:lumMod val="50000"/>
                    <a:lumOff val="50000"/>
                  </a:schemeClr>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p:txBody>
      </p:sp>
      <p:sp>
        <p:nvSpPr>
          <p:cNvPr id="5" name="Slide Number Placeholder 3"/>
          <p:cNvSpPr>
            <a:spLocks noGrp="1"/>
          </p:cNvSpPr>
          <p:nvPr>
            <p:ph type="sldNum" sz="quarter" idx="10"/>
          </p:nvPr>
        </p:nvSpPr>
        <p:spPr/>
        <p:txBody>
          <a:bodyPr/>
          <a:lstStyle>
            <a:lvl1pPr>
              <a:defRPr/>
            </a:lvl1pPr>
          </a:lstStyle>
          <a:p>
            <a:fld id="{C0169513-C01F-4D97-A173-9909ADED8F33}"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79029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a:p>
        </p:txBody>
      </p:sp>
      <p:sp>
        <p:nvSpPr>
          <p:cNvPr id="74" name="Line 1086"/>
          <p:cNvSpPr>
            <a:spLocks noChangeShapeType="1"/>
          </p:cNvSpPr>
          <p:nvPr/>
        </p:nvSpPr>
        <p:spPr bwMode="auto">
          <a:xfrm>
            <a:off x="484189" y="617540"/>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75" name="Line 1087"/>
          <p:cNvSpPr>
            <a:spLocks noChangeShapeType="1"/>
          </p:cNvSpPr>
          <p:nvPr/>
        </p:nvSpPr>
        <p:spPr bwMode="auto">
          <a:xfrm>
            <a:off x="484189" y="617540"/>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76" name="Rectangle 1088"/>
          <p:cNvSpPr>
            <a:spLocks noChangeArrowheads="1"/>
          </p:cNvSpPr>
          <p:nvPr/>
        </p:nvSpPr>
        <p:spPr bwMode="auto">
          <a:xfrm>
            <a:off x="484189" y="617540"/>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77" name="Rectangle 1089"/>
          <p:cNvSpPr>
            <a:spLocks noChangeArrowheads="1"/>
          </p:cNvSpPr>
          <p:nvPr/>
        </p:nvSpPr>
        <p:spPr bwMode="auto">
          <a:xfrm>
            <a:off x="484189" y="617540"/>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78" name="Freeform 1098"/>
          <p:cNvSpPr>
            <a:spLocks/>
          </p:cNvSpPr>
          <p:nvPr/>
        </p:nvSpPr>
        <p:spPr bwMode="auto">
          <a:xfrm>
            <a:off x="487364" y="617540"/>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79" name="Freeform 1115"/>
          <p:cNvSpPr>
            <a:spLocks/>
          </p:cNvSpPr>
          <p:nvPr/>
        </p:nvSpPr>
        <p:spPr bwMode="auto">
          <a:xfrm>
            <a:off x="458789"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80" name="Freeform 1120"/>
          <p:cNvSpPr>
            <a:spLocks/>
          </p:cNvSpPr>
          <p:nvPr/>
        </p:nvSpPr>
        <p:spPr bwMode="auto">
          <a:xfrm>
            <a:off x="458789" y="463552"/>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81" name="Freeform 1134"/>
          <p:cNvSpPr>
            <a:spLocks/>
          </p:cNvSpPr>
          <p:nvPr/>
        </p:nvSpPr>
        <p:spPr bwMode="auto">
          <a:xfrm>
            <a:off x="703264"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82" name="Freeform 1141"/>
          <p:cNvSpPr>
            <a:spLocks/>
          </p:cNvSpPr>
          <p:nvPr/>
        </p:nvSpPr>
        <p:spPr bwMode="auto">
          <a:xfrm>
            <a:off x="706439"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83" name="Freeform 1148"/>
          <p:cNvSpPr>
            <a:spLocks/>
          </p:cNvSpPr>
          <p:nvPr/>
        </p:nvSpPr>
        <p:spPr bwMode="auto">
          <a:xfrm>
            <a:off x="693739" y="460376"/>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84" name="Freeform 1150"/>
          <p:cNvSpPr>
            <a:spLocks/>
          </p:cNvSpPr>
          <p:nvPr/>
        </p:nvSpPr>
        <p:spPr bwMode="auto">
          <a:xfrm>
            <a:off x="684214" y="447677"/>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85" name="Freeform 1152"/>
          <p:cNvSpPr>
            <a:spLocks/>
          </p:cNvSpPr>
          <p:nvPr/>
        </p:nvSpPr>
        <p:spPr bwMode="auto">
          <a:xfrm>
            <a:off x="684214" y="447677"/>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86" name="Freeform 1154"/>
          <p:cNvSpPr>
            <a:spLocks/>
          </p:cNvSpPr>
          <p:nvPr/>
        </p:nvSpPr>
        <p:spPr bwMode="auto">
          <a:xfrm>
            <a:off x="665164"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87" name="Freeform 1156"/>
          <p:cNvSpPr>
            <a:spLocks/>
          </p:cNvSpPr>
          <p:nvPr/>
        </p:nvSpPr>
        <p:spPr bwMode="auto">
          <a:xfrm>
            <a:off x="665164" y="431801"/>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88" name="Freeform 1163"/>
          <p:cNvSpPr>
            <a:spLocks/>
          </p:cNvSpPr>
          <p:nvPr/>
        </p:nvSpPr>
        <p:spPr bwMode="auto">
          <a:xfrm>
            <a:off x="611188" y="415927"/>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89" name="Freeform 1172"/>
          <p:cNvSpPr>
            <a:spLocks/>
          </p:cNvSpPr>
          <p:nvPr/>
        </p:nvSpPr>
        <p:spPr bwMode="auto">
          <a:xfrm>
            <a:off x="582614" y="476252"/>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90" name="Freeform 1177"/>
          <p:cNvSpPr>
            <a:spLocks/>
          </p:cNvSpPr>
          <p:nvPr/>
        </p:nvSpPr>
        <p:spPr bwMode="auto">
          <a:xfrm>
            <a:off x="557214" y="534990"/>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91" name="Freeform 1180"/>
          <p:cNvSpPr>
            <a:spLocks/>
          </p:cNvSpPr>
          <p:nvPr/>
        </p:nvSpPr>
        <p:spPr bwMode="auto">
          <a:xfrm>
            <a:off x="560389" y="530227"/>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92" name="Line 1187"/>
          <p:cNvSpPr>
            <a:spLocks noChangeShapeType="1"/>
          </p:cNvSpPr>
          <p:nvPr/>
        </p:nvSpPr>
        <p:spPr bwMode="auto">
          <a:xfrm>
            <a:off x="569914"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93" name="Line 1188"/>
          <p:cNvSpPr>
            <a:spLocks noChangeShapeType="1"/>
          </p:cNvSpPr>
          <p:nvPr/>
        </p:nvSpPr>
        <p:spPr bwMode="auto">
          <a:xfrm>
            <a:off x="569914"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94" name="Freeform 1208"/>
          <p:cNvSpPr>
            <a:spLocks/>
          </p:cNvSpPr>
          <p:nvPr/>
        </p:nvSpPr>
        <p:spPr bwMode="auto">
          <a:xfrm>
            <a:off x="595313" y="557215"/>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95" name="Freeform 1210"/>
          <p:cNvSpPr>
            <a:spLocks/>
          </p:cNvSpPr>
          <p:nvPr/>
        </p:nvSpPr>
        <p:spPr bwMode="auto">
          <a:xfrm>
            <a:off x="595314" y="557215"/>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96" name="Freeform 1214"/>
          <p:cNvSpPr>
            <a:spLocks/>
          </p:cNvSpPr>
          <p:nvPr/>
        </p:nvSpPr>
        <p:spPr bwMode="auto">
          <a:xfrm>
            <a:off x="595314" y="557215"/>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97" name="Rectangle 1215"/>
          <p:cNvSpPr>
            <a:spLocks noChangeArrowheads="1"/>
          </p:cNvSpPr>
          <p:nvPr/>
        </p:nvSpPr>
        <p:spPr bwMode="auto">
          <a:xfrm>
            <a:off x="595313" y="627065"/>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98" name="Freeform 1217"/>
          <p:cNvSpPr>
            <a:spLocks/>
          </p:cNvSpPr>
          <p:nvPr/>
        </p:nvSpPr>
        <p:spPr bwMode="auto">
          <a:xfrm>
            <a:off x="595313" y="627065"/>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99" name="Freeform 1219"/>
          <p:cNvSpPr>
            <a:spLocks/>
          </p:cNvSpPr>
          <p:nvPr/>
        </p:nvSpPr>
        <p:spPr bwMode="auto">
          <a:xfrm>
            <a:off x="731839" y="541340"/>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00" name="Freeform 1221"/>
          <p:cNvSpPr>
            <a:spLocks/>
          </p:cNvSpPr>
          <p:nvPr/>
        </p:nvSpPr>
        <p:spPr bwMode="auto">
          <a:xfrm>
            <a:off x="731839" y="541340"/>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01" name="Freeform 1234"/>
          <p:cNvSpPr>
            <a:spLocks/>
          </p:cNvSpPr>
          <p:nvPr/>
        </p:nvSpPr>
        <p:spPr bwMode="auto">
          <a:xfrm>
            <a:off x="722314" y="550865"/>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02" name="Line 1237"/>
          <p:cNvSpPr>
            <a:spLocks noChangeShapeType="1"/>
          </p:cNvSpPr>
          <p:nvPr/>
        </p:nvSpPr>
        <p:spPr bwMode="auto">
          <a:xfrm>
            <a:off x="728663" y="544515"/>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03" name="Line 1238"/>
          <p:cNvSpPr>
            <a:spLocks noChangeShapeType="1"/>
          </p:cNvSpPr>
          <p:nvPr/>
        </p:nvSpPr>
        <p:spPr bwMode="auto">
          <a:xfrm>
            <a:off x="728663" y="544515"/>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04" name="Freeform 1240"/>
          <p:cNvSpPr>
            <a:spLocks/>
          </p:cNvSpPr>
          <p:nvPr/>
        </p:nvSpPr>
        <p:spPr bwMode="auto">
          <a:xfrm>
            <a:off x="728663" y="541340"/>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05" name="Freeform 1243"/>
          <p:cNvSpPr>
            <a:spLocks/>
          </p:cNvSpPr>
          <p:nvPr/>
        </p:nvSpPr>
        <p:spPr bwMode="auto">
          <a:xfrm>
            <a:off x="728664" y="538165"/>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06" name="Freeform 1246"/>
          <p:cNvSpPr>
            <a:spLocks/>
          </p:cNvSpPr>
          <p:nvPr/>
        </p:nvSpPr>
        <p:spPr bwMode="auto">
          <a:xfrm>
            <a:off x="725489" y="547690"/>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07" name="Freeform 1250"/>
          <p:cNvSpPr>
            <a:spLocks/>
          </p:cNvSpPr>
          <p:nvPr/>
        </p:nvSpPr>
        <p:spPr bwMode="auto">
          <a:xfrm>
            <a:off x="731839"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08" name="Freeform 1252"/>
          <p:cNvSpPr>
            <a:spLocks/>
          </p:cNvSpPr>
          <p:nvPr/>
        </p:nvSpPr>
        <p:spPr bwMode="auto">
          <a:xfrm>
            <a:off x="731839"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09" name="Freeform 1255"/>
          <p:cNvSpPr>
            <a:spLocks/>
          </p:cNvSpPr>
          <p:nvPr/>
        </p:nvSpPr>
        <p:spPr bwMode="auto">
          <a:xfrm>
            <a:off x="712789" y="550865"/>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10" name="Rectangle 1256"/>
          <p:cNvSpPr>
            <a:spLocks noChangeArrowheads="1"/>
          </p:cNvSpPr>
          <p:nvPr/>
        </p:nvSpPr>
        <p:spPr bwMode="auto">
          <a:xfrm>
            <a:off x="722314" y="550865"/>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111" name="Freeform 1258"/>
          <p:cNvSpPr>
            <a:spLocks/>
          </p:cNvSpPr>
          <p:nvPr/>
        </p:nvSpPr>
        <p:spPr bwMode="auto">
          <a:xfrm>
            <a:off x="722314" y="550865"/>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12" name="Freeform 1266"/>
          <p:cNvSpPr>
            <a:spLocks/>
          </p:cNvSpPr>
          <p:nvPr/>
        </p:nvSpPr>
        <p:spPr bwMode="auto">
          <a:xfrm>
            <a:off x="728663" y="534990"/>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13" name="Freeform 1269"/>
          <p:cNvSpPr>
            <a:spLocks/>
          </p:cNvSpPr>
          <p:nvPr/>
        </p:nvSpPr>
        <p:spPr bwMode="auto">
          <a:xfrm>
            <a:off x="728664" y="530227"/>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1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1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1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11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11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1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20" name="Freeform 1277"/>
          <p:cNvSpPr>
            <a:spLocks/>
          </p:cNvSpPr>
          <p:nvPr/>
        </p:nvSpPr>
        <p:spPr bwMode="auto">
          <a:xfrm>
            <a:off x="728663" y="523877"/>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21" name="Freeform 1287"/>
          <p:cNvSpPr>
            <a:spLocks/>
          </p:cNvSpPr>
          <p:nvPr/>
        </p:nvSpPr>
        <p:spPr bwMode="auto">
          <a:xfrm>
            <a:off x="719139"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22" name="Freeform 1290"/>
          <p:cNvSpPr>
            <a:spLocks/>
          </p:cNvSpPr>
          <p:nvPr/>
        </p:nvSpPr>
        <p:spPr bwMode="auto">
          <a:xfrm>
            <a:off x="719139" y="517527"/>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23" name="Rectangle 1335"/>
          <p:cNvSpPr>
            <a:spLocks noChangeArrowheads="1"/>
          </p:cNvSpPr>
          <p:nvPr/>
        </p:nvSpPr>
        <p:spPr bwMode="auto">
          <a:xfrm>
            <a:off x="468314"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124" name="Rectangle 1336"/>
          <p:cNvSpPr>
            <a:spLocks noChangeArrowheads="1"/>
          </p:cNvSpPr>
          <p:nvPr/>
        </p:nvSpPr>
        <p:spPr bwMode="auto">
          <a:xfrm>
            <a:off x="474664"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125" name="Rectangle 1337"/>
          <p:cNvSpPr>
            <a:spLocks noChangeArrowheads="1"/>
          </p:cNvSpPr>
          <p:nvPr/>
        </p:nvSpPr>
        <p:spPr bwMode="auto">
          <a:xfrm>
            <a:off x="474664"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126" name="Rectangle 1340"/>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127" name="Rectangle 1341"/>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128" name="Rectangle 1342"/>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129" name="Rectangle 1343"/>
          <p:cNvSpPr>
            <a:spLocks noChangeArrowheads="1"/>
          </p:cNvSpPr>
          <p:nvPr/>
        </p:nvSpPr>
        <p:spPr bwMode="auto">
          <a:xfrm>
            <a:off x="468314"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130" name="Rectangle 1344"/>
          <p:cNvSpPr>
            <a:spLocks noChangeArrowheads="1"/>
          </p:cNvSpPr>
          <p:nvPr/>
        </p:nvSpPr>
        <p:spPr bwMode="auto">
          <a:xfrm>
            <a:off x="465139" y="485777"/>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170" name="ClipArt Placeholder 9"/>
          <p:cNvSpPr>
            <a:spLocks noGrp="1"/>
          </p:cNvSpPr>
          <p:nvPr>
            <p:ph type="clipArt" sz="quarter" idx="49"/>
          </p:nvPr>
        </p:nvSpPr>
        <p:spPr>
          <a:xfrm>
            <a:off x="341834" y="3721343"/>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77" name="ClipArt Placeholder 9"/>
          <p:cNvSpPr>
            <a:spLocks noGrp="1"/>
          </p:cNvSpPr>
          <p:nvPr>
            <p:ph type="clipArt" sz="quarter" idx="56"/>
          </p:nvPr>
        </p:nvSpPr>
        <p:spPr>
          <a:xfrm>
            <a:off x="2093047" y="3721343"/>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84" name="ClipArt Placeholder 9"/>
          <p:cNvSpPr>
            <a:spLocks noGrp="1"/>
          </p:cNvSpPr>
          <p:nvPr>
            <p:ph type="clipArt" sz="quarter" idx="63"/>
          </p:nvPr>
        </p:nvSpPr>
        <p:spPr>
          <a:xfrm>
            <a:off x="3844259" y="3721343"/>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91" name="ClipArt Placeholder 9"/>
          <p:cNvSpPr>
            <a:spLocks noGrp="1"/>
          </p:cNvSpPr>
          <p:nvPr>
            <p:ph type="clipArt" sz="quarter" idx="70"/>
          </p:nvPr>
        </p:nvSpPr>
        <p:spPr>
          <a:xfrm>
            <a:off x="5595471" y="3721343"/>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98" name="ClipArt Placeholder 9"/>
          <p:cNvSpPr>
            <a:spLocks noGrp="1"/>
          </p:cNvSpPr>
          <p:nvPr>
            <p:ph type="clipArt" sz="quarter" idx="77"/>
          </p:nvPr>
        </p:nvSpPr>
        <p:spPr>
          <a:xfrm>
            <a:off x="7346684" y="3721343"/>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324" name="Title 323"/>
          <p:cNvSpPr>
            <a:spLocks noGrp="1"/>
          </p:cNvSpPr>
          <p:nvPr>
            <p:ph type="title"/>
          </p:nvPr>
        </p:nvSpPr>
        <p:spPr>
          <a:xfrm>
            <a:off x="343401" y="301627"/>
            <a:ext cx="8439652" cy="668193"/>
          </a:xfrm>
        </p:spPr>
        <p:txBody>
          <a:bodyPr/>
          <a:lstStyle>
            <a:lvl1pPr>
              <a:defRPr b="0" i="0">
                <a:solidFill>
                  <a:schemeClr val="bg2"/>
                </a:solidFill>
                <a:latin typeface="+mn-lt"/>
                <a:cs typeface="Andes ExtraLight"/>
              </a:defRPr>
            </a:lvl1pPr>
          </a:lstStyle>
          <a:p>
            <a:r>
              <a:rPr lang="en-US" smtClean="0"/>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72" name="Picture Placeholder 4"/>
          <p:cNvSpPr>
            <a:spLocks noGrp="1"/>
          </p:cNvSpPr>
          <p:nvPr>
            <p:ph type="pic" sz="quarter" idx="51"/>
          </p:nvPr>
        </p:nvSpPr>
        <p:spPr>
          <a:xfrm>
            <a:off x="476491" y="4049122"/>
            <a:ext cx="1187450" cy="492125"/>
          </a:xfrm>
        </p:spPr>
        <p:txBody>
          <a:bodyPr/>
          <a:lstStyle>
            <a:lvl1pPr algn="ctr">
              <a:defRPr sz="825">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73" name="Text Placeholder 2"/>
          <p:cNvSpPr>
            <a:spLocks noGrp="1"/>
          </p:cNvSpPr>
          <p:nvPr>
            <p:ph type="body" sz="quarter" idx="52"/>
          </p:nvPr>
        </p:nvSpPr>
        <p:spPr>
          <a:xfrm>
            <a:off x="465100" y="4599734"/>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174" name="Text Placeholder 2"/>
          <p:cNvSpPr>
            <a:spLocks noGrp="1"/>
          </p:cNvSpPr>
          <p:nvPr>
            <p:ph type="body" sz="quarter" idx="53"/>
          </p:nvPr>
        </p:nvSpPr>
        <p:spPr>
          <a:xfrm>
            <a:off x="465100" y="4873736"/>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175" name="Text Placeholder 2"/>
          <p:cNvSpPr>
            <a:spLocks noGrp="1"/>
          </p:cNvSpPr>
          <p:nvPr>
            <p:ph type="body" sz="quarter" idx="54"/>
          </p:nvPr>
        </p:nvSpPr>
        <p:spPr>
          <a:xfrm>
            <a:off x="465100" y="5147738"/>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76" name="Text Placeholder 2"/>
          <p:cNvSpPr>
            <a:spLocks noGrp="1"/>
          </p:cNvSpPr>
          <p:nvPr>
            <p:ph type="body" sz="quarter" idx="55"/>
          </p:nvPr>
        </p:nvSpPr>
        <p:spPr>
          <a:xfrm>
            <a:off x="465100" y="5412670"/>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79" name="Picture Placeholder 4"/>
          <p:cNvSpPr>
            <a:spLocks noGrp="1"/>
          </p:cNvSpPr>
          <p:nvPr>
            <p:ph type="pic" sz="quarter" idx="58"/>
          </p:nvPr>
        </p:nvSpPr>
        <p:spPr>
          <a:xfrm>
            <a:off x="2194508" y="4049122"/>
            <a:ext cx="1187450" cy="492125"/>
          </a:xfrm>
        </p:spPr>
        <p:txBody>
          <a:bodyPr/>
          <a:lstStyle>
            <a:lvl1pPr algn="ctr">
              <a:defRPr sz="825">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80" name="Text Placeholder 2"/>
          <p:cNvSpPr>
            <a:spLocks noGrp="1"/>
          </p:cNvSpPr>
          <p:nvPr>
            <p:ph type="body" sz="quarter" idx="59"/>
          </p:nvPr>
        </p:nvSpPr>
        <p:spPr>
          <a:xfrm>
            <a:off x="2183117" y="4599734"/>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181" name="Text Placeholder 2"/>
          <p:cNvSpPr>
            <a:spLocks noGrp="1"/>
          </p:cNvSpPr>
          <p:nvPr>
            <p:ph type="body" sz="quarter" idx="60"/>
          </p:nvPr>
        </p:nvSpPr>
        <p:spPr>
          <a:xfrm>
            <a:off x="2183117" y="4873736"/>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182" name="Text Placeholder 2"/>
          <p:cNvSpPr>
            <a:spLocks noGrp="1"/>
          </p:cNvSpPr>
          <p:nvPr>
            <p:ph type="body" sz="quarter" idx="61"/>
          </p:nvPr>
        </p:nvSpPr>
        <p:spPr>
          <a:xfrm>
            <a:off x="2183117" y="5147738"/>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83" name="Text Placeholder 2"/>
          <p:cNvSpPr>
            <a:spLocks noGrp="1"/>
          </p:cNvSpPr>
          <p:nvPr>
            <p:ph type="body" sz="quarter" idx="62"/>
          </p:nvPr>
        </p:nvSpPr>
        <p:spPr>
          <a:xfrm>
            <a:off x="2183117" y="5412670"/>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86" name="Picture Placeholder 4"/>
          <p:cNvSpPr>
            <a:spLocks noGrp="1"/>
          </p:cNvSpPr>
          <p:nvPr>
            <p:ph type="pic" sz="quarter" idx="65"/>
          </p:nvPr>
        </p:nvSpPr>
        <p:spPr>
          <a:xfrm>
            <a:off x="3974440" y="4049122"/>
            <a:ext cx="1187450" cy="492125"/>
          </a:xfrm>
        </p:spPr>
        <p:txBody>
          <a:bodyPr/>
          <a:lstStyle>
            <a:lvl1pPr algn="ctr">
              <a:defRPr sz="825">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87" name="Text Placeholder 2"/>
          <p:cNvSpPr>
            <a:spLocks noGrp="1"/>
          </p:cNvSpPr>
          <p:nvPr>
            <p:ph type="body" sz="quarter" idx="66"/>
          </p:nvPr>
        </p:nvSpPr>
        <p:spPr>
          <a:xfrm>
            <a:off x="3963048" y="4599734"/>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188" name="Text Placeholder 2"/>
          <p:cNvSpPr>
            <a:spLocks noGrp="1"/>
          </p:cNvSpPr>
          <p:nvPr>
            <p:ph type="body" sz="quarter" idx="67"/>
          </p:nvPr>
        </p:nvSpPr>
        <p:spPr>
          <a:xfrm>
            <a:off x="3963048" y="4873736"/>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189" name="Text Placeholder 2"/>
          <p:cNvSpPr>
            <a:spLocks noGrp="1"/>
          </p:cNvSpPr>
          <p:nvPr>
            <p:ph type="body" sz="quarter" idx="68"/>
          </p:nvPr>
        </p:nvSpPr>
        <p:spPr>
          <a:xfrm>
            <a:off x="3963048" y="5147738"/>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90" name="Text Placeholder 2"/>
          <p:cNvSpPr>
            <a:spLocks noGrp="1"/>
          </p:cNvSpPr>
          <p:nvPr>
            <p:ph type="body" sz="quarter" idx="69"/>
          </p:nvPr>
        </p:nvSpPr>
        <p:spPr>
          <a:xfrm>
            <a:off x="3963048" y="5412670"/>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93" name="Picture Placeholder 4"/>
          <p:cNvSpPr>
            <a:spLocks noGrp="1"/>
          </p:cNvSpPr>
          <p:nvPr>
            <p:ph type="pic" sz="quarter" idx="72"/>
          </p:nvPr>
        </p:nvSpPr>
        <p:spPr>
          <a:xfrm>
            <a:off x="5736109" y="4049122"/>
            <a:ext cx="1187450" cy="492125"/>
          </a:xfrm>
        </p:spPr>
        <p:txBody>
          <a:bodyPr/>
          <a:lstStyle>
            <a:lvl1pPr algn="ctr">
              <a:defRPr sz="825">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94" name="Text Placeholder 2"/>
          <p:cNvSpPr>
            <a:spLocks noGrp="1"/>
          </p:cNvSpPr>
          <p:nvPr>
            <p:ph type="body" sz="quarter" idx="73"/>
          </p:nvPr>
        </p:nvSpPr>
        <p:spPr>
          <a:xfrm>
            <a:off x="5724717" y="4599734"/>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195" name="Text Placeholder 2"/>
          <p:cNvSpPr>
            <a:spLocks noGrp="1"/>
          </p:cNvSpPr>
          <p:nvPr>
            <p:ph type="body" sz="quarter" idx="74"/>
          </p:nvPr>
        </p:nvSpPr>
        <p:spPr>
          <a:xfrm>
            <a:off x="5724717" y="4873736"/>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196" name="Text Placeholder 2"/>
          <p:cNvSpPr>
            <a:spLocks noGrp="1"/>
          </p:cNvSpPr>
          <p:nvPr>
            <p:ph type="body" sz="quarter" idx="75"/>
          </p:nvPr>
        </p:nvSpPr>
        <p:spPr>
          <a:xfrm>
            <a:off x="5724717" y="5147738"/>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97" name="Text Placeholder 2"/>
          <p:cNvSpPr>
            <a:spLocks noGrp="1"/>
          </p:cNvSpPr>
          <p:nvPr>
            <p:ph type="body" sz="quarter" idx="76"/>
          </p:nvPr>
        </p:nvSpPr>
        <p:spPr>
          <a:xfrm>
            <a:off x="5724717" y="5412670"/>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00" name="Picture Placeholder 4"/>
          <p:cNvSpPr>
            <a:spLocks noGrp="1"/>
          </p:cNvSpPr>
          <p:nvPr>
            <p:ph type="pic" sz="quarter" idx="79"/>
          </p:nvPr>
        </p:nvSpPr>
        <p:spPr>
          <a:xfrm>
            <a:off x="7509462" y="4049122"/>
            <a:ext cx="1187450" cy="492125"/>
          </a:xfrm>
        </p:spPr>
        <p:txBody>
          <a:bodyPr/>
          <a:lstStyle>
            <a:lvl1pPr algn="ctr">
              <a:defRPr sz="825">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201" name="Text Placeholder 2"/>
          <p:cNvSpPr>
            <a:spLocks noGrp="1"/>
          </p:cNvSpPr>
          <p:nvPr>
            <p:ph type="body" sz="quarter" idx="80"/>
          </p:nvPr>
        </p:nvSpPr>
        <p:spPr>
          <a:xfrm>
            <a:off x="7498070" y="4599734"/>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202" name="Text Placeholder 2"/>
          <p:cNvSpPr>
            <a:spLocks noGrp="1"/>
          </p:cNvSpPr>
          <p:nvPr>
            <p:ph type="body" sz="quarter" idx="81"/>
          </p:nvPr>
        </p:nvSpPr>
        <p:spPr>
          <a:xfrm>
            <a:off x="7498070" y="4873736"/>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203" name="Text Placeholder 2"/>
          <p:cNvSpPr>
            <a:spLocks noGrp="1"/>
          </p:cNvSpPr>
          <p:nvPr>
            <p:ph type="body" sz="quarter" idx="82"/>
          </p:nvPr>
        </p:nvSpPr>
        <p:spPr>
          <a:xfrm>
            <a:off x="7498070" y="5147738"/>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04" name="Text Placeholder 2"/>
          <p:cNvSpPr>
            <a:spLocks noGrp="1"/>
          </p:cNvSpPr>
          <p:nvPr>
            <p:ph type="body" sz="quarter" idx="83"/>
          </p:nvPr>
        </p:nvSpPr>
        <p:spPr>
          <a:xfrm>
            <a:off x="7498070" y="5412670"/>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05" name="ClipArt Placeholder 9"/>
          <p:cNvSpPr>
            <a:spLocks noGrp="1"/>
          </p:cNvSpPr>
          <p:nvPr>
            <p:ph type="clipArt" sz="quarter" idx="84"/>
          </p:nvPr>
        </p:nvSpPr>
        <p:spPr>
          <a:xfrm>
            <a:off x="349091" y="1370029"/>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6" name="ClipArt Placeholder 9"/>
          <p:cNvSpPr>
            <a:spLocks noGrp="1"/>
          </p:cNvSpPr>
          <p:nvPr>
            <p:ph type="clipArt" sz="quarter" idx="85"/>
          </p:nvPr>
        </p:nvSpPr>
        <p:spPr>
          <a:xfrm>
            <a:off x="2100304" y="1370029"/>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7" name="ClipArt Placeholder 9"/>
          <p:cNvSpPr>
            <a:spLocks noGrp="1"/>
          </p:cNvSpPr>
          <p:nvPr>
            <p:ph type="clipArt" sz="quarter" idx="86"/>
          </p:nvPr>
        </p:nvSpPr>
        <p:spPr>
          <a:xfrm>
            <a:off x="3851516" y="1370029"/>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8" name="ClipArt Placeholder 9"/>
          <p:cNvSpPr>
            <a:spLocks noGrp="1"/>
          </p:cNvSpPr>
          <p:nvPr>
            <p:ph type="clipArt" sz="quarter" idx="87"/>
          </p:nvPr>
        </p:nvSpPr>
        <p:spPr>
          <a:xfrm>
            <a:off x="5602728" y="1370029"/>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9" name="ClipArt Placeholder 9"/>
          <p:cNvSpPr>
            <a:spLocks noGrp="1"/>
          </p:cNvSpPr>
          <p:nvPr>
            <p:ph type="clipArt" sz="quarter" idx="88"/>
          </p:nvPr>
        </p:nvSpPr>
        <p:spPr>
          <a:xfrm>
            <a:off x="7353941" y="1370029"/>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900" b="1"/>
            </a:lvl1pPr>
          </a:lstStyle>
          <a:p>
            <a:pPr lvl="0"/>
            <a:r>
              <a:rPr lang="en-US" smtClean="0"/>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825"/>
            </a:lvl1pPr>
          </a:lstStyle>
          <a:p>
            <a:pPr lvl="0"/>
            <a:r>
              <a:rPr lang="en-US" noProof="0" smtClean="0"/>
              <a:t>Drag picture to placeholder or click icon to add</a:t>
            </a:r>
            <a:endParaRPr lang="en-US" noProof="0" dirty="0"/>
          </a:p>
        </p:txBody>
      </p:sp>
      <p:sp>
        <p:nvSpPr>
          <p:cNvPr id="212" name="Text Placeholder 2"/>
          <p:cNvSpPr>
            <a:spLocks noGrp="1"/>
          </p:cNvSpPr>
          <p:nvPr>
            <p:ph type="body" sz="quarter" idx="91"/>
          </p:nvPr>
        </p:nvSpPr>
        <p:spPr>
          <a:xfrm>
            <a:off x="472357" y="2248420"/>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213" name="Text Placeholder 2"/>
          <p:cNvSpPr>
            <a:spLocks noGrp="1"/>
          </p:cNvSpPr>
          <p:nvPr>
            <p:ph type="body" sz="quarter" idx="92"/>
          </p:nvPr>
        </p:nvSpPr>
        <p:spPr>
          <a:xfrm>
            <a:off x="472357" y="2522422"/>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214" name="Text Placeholder 2"/>
          <p:cNvSpPr>
            <a:spLocks noGrp="1"/>
          </p:cNvSpPr>
          <p:nvPr>
            <p:ph type="body" sz="quarter" idx="93"/>
          </p:nvPr>
        </p:nvSpPr>
        <p:spPr>
          <a:xfrm>
            <a:off x="472357" y="2796424"/>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15" name="Text Placeholder 2"/>
          <p:cNvSpPr>
            <a:spLocks noGrp="1"/>
          </p:cNvSpPr>
          <p:nvPr>
            <p:ph type="body" sz="quarter" idx="94"/>
          </p:nvPr>
        </p:nvSpPr>
        <p:spPr>
          <a:xfrm>
            <a:off x="472357" y="3061356"/>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900" b="1"/>
            </a:lvl1pPr>
          </a:lstStyle>
          <a:p>
            <a:pPr lvl="0"/>
            <a:r>
              <a:rPr lang="en-US" smtClean="0"/>
              <a:t>Click to edit Master text styles</a:t>
            </a:r>
          </a:p>
        </p:txBody>
      </p:sp>
      <p:sp>
        <p:nvSpPr>
          <p:cNvPr id="217" name="Picture Placeholder 4"/>
          <p:cNvSpPr>
            <a:spLocks noGrp="1"/>
          </p:cNvSpPr>
          <p:nvPr>
            <p:ph type="pic" sz="quarter" idx="96"/>
          </p:nvPr>
        </p:nvSpPr>
        <p:spPr>
          <a:xfrm>
            <a:off x="2201766" y="1697806"/>
            <a:ext cx="1187450" cy="492125"/>
          </a:xfrm>
        </p:spPr>
        <p:txBody>
          <a:bodyPr/>
          <a:lstStyle>
            <a:lvl1pPr algn="ctr">
              <a:defRPr sz="825"/>
            </a:lvl1pPr>
          </a:lstStyle>
          <a:p>
            <a:pPr lvl="0"/>
            <a:r>
              <a:rPr lang="en-US" noProof="0" smtClean="0"/>
              <a:t>Drag picture to placeholder or click icon to add</a:t>
            </a:r>
            <a:endParaRPr lang="en-US" noProof="0" dirty="0"/>
          </a:p>
        </p:txBody>
      </p:sp>
      <p:sp>
        <p:nvSpPr>
          <p:cNvPr id="218" name="Text Placeholder 2"/>
          <p:cNvSpPr>
            <a:spLocks noGrp="1"/>
          </p:cNvSpPr>
          <p:nvPr>
            <p:ph type="body" sz="quarter" idx="97"/>
          </p:nvPr>
        </p:nvSpPr>
        <p:spPr>
          <a:xfrm>
            <a:off x="2190374" y="2248420"/>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219" name="Text Placeholder 2"/>
          <p:cNvSpPr>
            <a:spLocks noGrp="1"/>
          </p:cNvSpPr>
          <p:nvPr>
            <p:ph type="body" sz="quarter" idx="98"/>
          </p:nvPr>
        </p:nvSpPr>
        <p:spPr>
          <a:xfrm>
            <a:off x="2190374" y="2522422"/>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220" name="Text Placeholder 2"/>
          <p:cNvSpPr>
            <a:spLocks noGrp="1"/>
          </p:cNvSpPr>
          <p:nvPr>
            <p:ph type="body" sz="quarter" idx="99"/>
          </p:nvPr>
        </p:nvSpPr>
        <p:spPr>
          <a:xfrm>
            <a:off x="2190374" y="2796424"/>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21" name="Text Placeholder 2"/>
          <p:cNvSpPr>
            <a:spLocks noGrp="1"/>
          </p:cNvSpPr>
          <p:nvPr>
            <p:ph type="body" sz="quarter" idx="100"/>
          </p:nvPr>
        </p:nvSpPr>
        <p:spPr>
          <a:xfrm>
            <a:off x="2190374" y="3061356"/>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900" b="1"/>
            </a:lvl1pPr>
          </a:lstStyle>
          <a:p>
            <a:pPr lvl="0"/>
            <a:r>
              <a:rPr lang="en-US" smtClean="0"/>
              <a:t>Click to edit Master text styles</a:t>
            </a:r>
          </a:p>
        </p:txBody>
      </p:sp>
      <p:sp>
        <p:nvSpPr>
          <p:cNvPr id="223" name="Picture Placeholder 4"/>
          <p:cNvSpPr>
            <a:spLocks noGrp="1"/>
          </p:cNvSpPr>
          <p:nvPr>
            <p:ph type="pic" sz="quarter" idx="102"/>
          </p:nvPr>
        </p:nvSpPr>
        <p:spPr>
          <a:xfrm>
            <a:off x="3981697" y="1697806"/>
            <a:ext cx="1187450" cy="492125"/>
          </a:xfrm>
        </p:spPr>
        <p:txBody>
          <a:bodyPr/>
          <a:lstStyle>
            <a:lvl1pPr algn="ctr">
              <a:defRPr sz="825"/>
            </a:lvl1pPr>
          </a:lstStyle>
          <a:p>
            <a:pPr lvl="0"/>
            <a:r>
              <a:rPr lang="en-US" noProof="0" smtClean="0"/>
              <a:t>Drag picture to placeholder or click icon to add</a:t>
            </a:r>
            <a:endParaRPr lang="en-US" noProof="0" dirty="0"/>
          </a:p>
        </p:txBody>
      </p:sp>
      <p:sp>
        <p:nvSpPr>
          <p:cNvPr id="224" name="Text Placeholder 2"/>
          <p:cNvSpPr>
            <a:spLocks noGrp="1"/>
          </p:cNvSpPr>
          <p:nvPr>
            <p:ph type="body" sz="quarter" idx="103"/>
          </p:nvPr>
        </p:nvSpPr>
        <p:spPr>
          <a:xfrm>
            <a:off x="3970305" y="2248420"/>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225" name="Text Placeholder 2"/>
          <p:cNvSpPr>
            <a:spLocks noGrp="1"/>
          </p:cNvSpPr>
          <p:nvPr>
            <p:ph type="body" sz="quarter" idx="104"/>
          </p:nvPr>
        </p:nvSpPr>
        <p:spPr>
          <a:xfrm>
            <a:off x="3970305" y="2522422"/>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226" name="Text Placeholder 2"/>
          <p:cNvSpPr>
            <a:spLocks noGrp="1"/>
          </p:cNvSpPr>
          <p:nvPr>
            <p:ph type="body" sz="quarter" idx="105"/>
          </p:nvPr>
        </p:nvSpPr>
        <p:spPr>
          <a:xfrm>
            <a:off x="3970305" y="2796424"/>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27" name="Text Placeholder 2"/>
          <p:cNvSpPr>
            <a:spLocks noGrp="1"/>
          </p:cNvSpPr>
          <p:nvPr>
            <p:ph type="body" sz="quarter" idx="106"/>
          </p:nvPr>
        </p:nvSpPr>
        <p:spPr>
          <a:xfrm>
            <a:off x="3970305" y="3061356"/>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900" b="1"/>
            </a:lvl1pPr>
          </a:lstStyle>
          <a:p>
            <a:pPr lvl="0"/>
            <a:r>
              <a:rPr lang="en-US" smtClean="0"/>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825"/>
            </a:lvl1pPr>
          </a:lstStyle>
          <a:p>
            <a:pPr lvl="0"/>
            <a:r>
              <a:rPr lang="en-US" noProof="0" smtClean="0"/>
              <a:t>Drag picture to placeholder or click icon to add</a:t>
            </a:r>
            <a:endParaRPr lang="en-US" noProof="0" dirty="0"/>
          </a:p>
        </p:txBody>
      </p:sp>
      <p:sp>
        <p:nvSpPr>
          <p:cNvPr id="230" name="Text Placeholder 2"/>
          <p:cNvSpPr>
            <a:spLocks noGrp="1"/>
          </p:cNvSpPr>
          <p:nvPr>
            <p:ph type="body" sz="quarter" idx="109"/>
          </p:nvPr>
        </p:nvSpPr>
        <p:spPr>
          <a:xfrm>
            <a:off x="5731974" y="2248420"/>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231" name="Text Placeholder 2"/>
          <p:cNvSpPr>
            <a:spLocks noGrp="1"/>
          </p:cNvSpPr>
          <p:nvPr>
            <p:ph type="body" sz="quarter" idx="110"/>
          </p:nvPr>
        </p:nvSpPr>
        <p:spPr>
          <a:xfrm>
            <a:off x="5731974" y="2522422"/>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232" name="Text Placeholder 2"/>
          <p:cNvSpPr>
            <a:spLocks noGrp="1"/>
          </p:cNvSpPr>
          <p:nvPr>
            <p:ph type="body" sz="quarter" idx="111"/>
          </p:nvPr>
        </p:nvSpPr>
        <p:spPr>
          <a:xfrm>
            <a:off x="5731974" y="2796424"/>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33" name="Text Placeholder 2"/>
          <p:cNvSpPr>
            <a:spLocks noGrp="1"/>
          </p:cNvSpPr>
          <p:nvPr>
            <p:ph type="body" sz="quarter" idx="112"/>
          </p:nvPr>
        </p:nvSpPr>
        <p:spPr>
          <a:xfrm>
            <a:off x="5731974" y="3061356"/>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900" b="1"/>
            </a:lvl1pPr>
          </a:lstStyle>
          <a:p>
            <a:pPr lvl="0"/>
            <a:r>
              <a:rPr lang="en-US" smtClean="0"/>
              <a:t>Click to edit Master text styles</a:t>
            </a:r>
          </a:p>
        </p:txBody>
      </p:sp>
      <p:sp>
        <p:nvSpPr>
          <p:cNvPr id="235" name="Picture Placeholder 4"/>
          <p:cNvSpPr>
            <a:spLocks noGrp="1"/>
          </p:cNvSpPr>
          <p:nvPr>
            <p:ph type="pic" sz="quarter" idx="114"/>
          </p:nvPr>
        </p:nvSpPr>
        <p:spPr>
          <a:xfrm>
            <a:off x="7516719" y="1697806"/>
            <a:ext cx="1187450" cy="492125"/>
          </a:xfrm>
        </p:spPr>
        <p:txBody>
          <a:bodyPr/>
          <a:lstStyle>
            <a:lvl1pPr algn="ctr">
              <a:defRPr sz="825"/>
            </a:lvl1pPr>
          </a:lstStyle>
          <a:p>
            <a:pPr lvl="0"/>
            <a:r>
              <a:rPr lang="en-US" noProof="0" smtClean="0"/>
              <a:t>Drag picture to placeholder or click icon to add</a:t>
            </a:r>
            <a:endParaRPr lang="en-US" noProof="0" dirty="0"/>
          </a:p>
        </p:txBody>
      </p:sp>
      <p:sp>
        <p:nvSpPr>
          <p:cNvPr id="236" name="Text Placeholder 2"/>
          <p:cNvSpPr>
            <a:spLocks noGrp="1"/>
          </p:cNvSpPr>
          <p:nvPr>
            <p:ph type="body" sz="quarter" idx="115"/>
          </p:nvPr>
        </p:nvSpPr>
        <p:spPr>
          <a:xfrm>
            <a:off x="7505327" y="2248420"/>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237" name="Text Placeholder 2"/>
          <p:cNvSpPr>
            <a:spLocks noGrp="1"/>
          </p:cNvSpPr>
          <p:nvPr>
            <p:ph type="body" sz="quarter" idx="116"/>
          </p:nvPr>
        </p:nvSpPr>
        <p:spPr>
          <a:xfrm>
            <a:off x="7505327" y="2522422"/>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238" name="Text Placeholder 2"/>
          <p:cNvSpPr>
            <a:spLocks noGrp="1"/>
          </p:cNvSpPr>
          <p:nvPr>
            <p:ph type="body" sz="quarter" idx="117"/>
          </p:nvPr>
        </p:nvSpPr>
        <p:spPr>
          <a:xfrm>
            <a:off x="7505327" y="2796424"/>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39" name="Text Placeholder 2"/>
          <p:cNvSpPr>
            <a:spLocks noGrp="1"/>
          </p:cNvSpPr>
          <p:nvPr>
            <p:ph type="body" sz="quarter" idx="118"/>
          </p:nvPr>
        </p:nvSpPr>
        <p:spPr>
          <a:xfrm>
            <a:off x="7505327" y="3061356"/>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31" name="Footer Placeholder 1"/>
          <p:cNvSpPr>
            <a:spLocks noGrp="1"/>
          </p:cNvSpPr>
          <p:nvPr>
            <p:ph type="ftr" sz="quarter" idx="119"/>
          </p:nvPr>
        </p:nvSpPr>
        <p:spPr/>
        <p:txBody>
          <a:bodyPr/>
          <a:lstStyle>
            <a:lvl1pPr>
              <a:defRPr/>
            </a:lvl1pPr>
          </a:lstStyle>
          <a:p>
            <a:pPr>
              <a:defRPr/>
            </a:pPr>
            <a:endParaRPr lang="en-US"/>
          </a:p>
        </p:txBody>
      </p:sp>
      <p:sp>
        <p:nvSpPr>
          <p:cNvPr id="132" name="Slide Number Placeholder 2"/>
          <p:cNvSpPr>
            <a:spLocks noGrp="1"/>
          </p:cNvSpPr>
          <p:nvPr>
            <p:ph type="sldNum" sz="quarter" idx="120"/>
          </p:nvPr>
        </p:nvSpPr>
        <p:spPr/>
        <p:txBody>
          <a:bodyPr/>
          <a:lstStyle>
            <a:lvl1pPr>
              <a:defRPr/>
            </a:lvl1pPr>
          </a:lstStyle>
          <a:p>
            <a:fld id="{35E4B52A-F307-471F-A98A-62B3739AF063}" type="slidenum">
              <a:rPr lang="en-US"/>
              <a:pPr/>
              <a:t>‹#›</a:t>
            </a:fld>
            <a:endParaRPr lang="en-US"/>
          </a:p>
        </p:txBody>
      </p:sp>
    </p:spTree>
    <p:extLst>
      <p:ext uri="{BB962C8B-B14F-4D97-AF65-F5344CB8AC3E}">
        <p14:creationId xmlns:p14="http://schemas.microsoft.com/office/powerpoint/2010/main" val="2450449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smtClean="0"/>
              <a:t>Drag picture to placeholder or click icon to add</a:t>
            </a:r>
            <a:endParaRPr lang="en-US" noProof="0" dirty="0"/>
          </a:p>
        </p:txBody>
      </p:sp>
      <p:sp>
        <p:nvSpPr>
          <p:cNvPr id="3" name="Title 2"/>
          <p:cNvSpPr>
            <a:spLocks noGrp="1"/>
          </p:cNvSpPr>
          <p:nvPr>
            <p:ph type="title"/>
          </p:nvPr>
        </p:nvSpPr>
        <p:spPr>
          <a:xfrm>
            <a:off x="4946317" y="4064003"/>
            <a:ext cx="3978929" cy="1751263"/>
          </a:xfrm>
        </p:spPr>
        <p:txBody>
          <a:bodyPr/>
          <a:lstStyle>
            <a:lvl1pPr>
              <a:defRPr sz="2250" b="0" i="0">
                <a:solidFill>
                  <a:schemeClr val="tx1"/>
                </a:solidFill>
                <a:effectLst/>
                <a:latin typeface="Arial"/>
                <a:cs typeface="Arial"/>
              </a:defRPr>
            </a:lvl1pPr>
          </a:lstStyle>
          <a:p>
            <a:r>
              <a:rPr lang="en-US" smtClean="0"/>
              <a:t>Click to edit Master title style</a:t>
            </a:r>
            <a:endParaRPr lang="en-US" dirty="0"/>
          </a:p>
        </p:txBody>
      </p:sp>
      <p:sp>
        <p:nvSpPr>
          <p:cNvPr id="5" name="Slide Number Placeholder 3"/>
          <p:cNvSpPr>
            <a:spLocks noGrp="1"/>
          </p:cNvSpPr>
          <p:nvPr>
            <p:ph type="sldNum" sz="quarter" idx="11"/>
          </p:nvPr>
        </p:nvSpPr>
        <p:spPr/>
        <p:txBody>
          <a:bodyPr/>
          <a:lstStyle>
            <a:lvl1pPr>
              <a:defRPr/>
            </a:lvl1pPr>
          </a:lstStyle>
          <a:p>
            <a:fld id="{C008C30E-4D13-41F1-874D-38F77C5B4CDA}" type="slidenum">
              <a:rPr lang="en-US"/>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3514029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5" name="Rectangle 9"/>
          <p:cNvSpPr>
            <a:spLocks noChangeArrowheads="1"/>
          </p:cNvSpPr>
          <p:nvPr/>
        </p:nvSpPr>
        <p:spPr bwMode="auto">
          <a:xfrm>
            <a:off x="3846514" y="5302250"/>
            <a:ext cx="5297487"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86916" indent="-86916">
              <a:spcBef>
                <a:spcPct val="50000"/>
              </a:spcBef>
              <a:buFontTx/>
              <a:buChar char="•"/>
            </a:pPr>
            <a:endParaRPr lang="en-US" sz="975" b="0"/>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smtClean="0"/>
              <a:t>Drag picture to placeholder or click icon to add</a:t>
            </a:r>
            <a:endParaRPr lang="en-US" noProof="0" dirty="0"/>
          </a:p>
        </p:txBody>
      </p:sp>
      <p:sp>
        <p:nvSpPr>
          <p:cNvPr id="3" name="Title 2"/>
          <p:cNvSpPr>
            <a:spLocks noGrp="1"/>
          </p:cNvSpPr>
          <p:nvPr>
            <p:ph type="title"/>
          </p:nvPr>
        </p:nvSpPr>
        <p:spPr>
          <a:xfrm>
            <a:off x="4946317" y="3075216"/>
            <a:ext cx="3978929" cy="1950356"/>
          </a:xfrm>
        </p:spPr>
        <p:txBody>
          <a:bodyPr/>
          <a:lstStyle>
            <a:lvl1pPr>
              <a:defRPr sz="2250" b="0" i="0" baseline="0">
                <a:solidFill>
                  <a:schemeClr val="tx1"/>
                </a:solidFill>
                <a:effectLst/>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2342185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1"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1650" b="0" i="0" cap="none" baseline="0">
                <a:solidFill>
                  <a:srgbClr val="021F43"/>
                </a:solidFill>
                <a:latin typeface="+mj-lt"/>
                <a:cs typeface="Andes ExtraLight"/>
              </a:defRPr>
            </a:lvl1pPr>
          </a:lstStyle>
          <a:p>
            <a:r>
              <a:rPr lang="en-US" smtClean="0"/>
              <a:t>Click to edit Master title style</a:t>
            </a:r>
            <a:endParaRPr lang="en-US" dirty="0"/>
          </a:p>
        </p:txBody>
      </p:sp>
      <p:sp>
        <p:nvSpPr>
          <p:cNvPr id="4" name="Slide Number Placeholder 3"/>
          <p:cNvSpPr>
            <a:spLocks noGrp="1"/>
          </p:cNvSpPr>
          <p:nvPr>
            <p:ph type="sldNum" sz="quarter" idx="19"/>
          </p:nvPr>
        </p:nvSpPr>
        <p:spPr/>
        <p:txBody>
          <a:bodyPr/>
          <a:lstStyle>
            <a:lvl1pPr>
              <a:defRPr/>
            </a:lvl1pPr>
          </a:lstStyle>
          <a:p>
            <a:fld id="{9B15DD49-3D6F-4F74-B5E9-9EF75E04E877}" type="slidenum">
              <a:rPr lang="en-US"/>
              <a:pPr/>
              <a:t>‹#›</a:t>
            </a:fld>
            <a:endParaRPr lang="en-US"/>
          </a:p>
        </p:txBody>
      </p:sp>
      <p:sp>
        <p:nvSpPr>
          <p:cNvPr id="6" name="Footer Placeholder 4"/>
          <p:cNvSpPr>
            <a:spLocks noGrp="1"/>
          </p:cNvSpPr>
          <p:nvPr>
            <p:ph type="ftr" sz="quarter" idx="20"/>
          </p:nvPr>
        </p:nvSpPr>
        <p:spPr/>
        <p:txBody>
          <a:bodyPr/>
          <a:lstStyle>
            <a:lvl1pPr>
              <a:defRPr/>
            </a:lvl1pPr>
          </a:lstStyle>
          <a:p>
            <a:pPr>
              <a:defRPr/>
            </a:pPr>
            <a:endParaRPr lang="en-US"/>
          </a:p>
        </p:txBody>
      </p:sp>
    </p:spTree>
    <p:extLst>
      <p:ext uri="{BB962C8B-B14F-4D97-AF65-F5344CB8AC3E}">
        <p14:creationId xmlns:p14="http://schemas.microsoft.com/office/powerpoint/2010/main" val="2595347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a:off x="0" y="4311652"/>
            <a:ext cx="9144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86916" indent="-86916">
              <a:spcBef>
                <a:spcPct val="50000"/>
              </a:spcBef>
              <a:buFontTx/>
              <a:buChar char="•"/>
            </a:pPr>
            <a:endParaRPr lang="en-US" sz="975" b="0">
              <a:solidFill>
                <a:schemeClr val="bg2"/>
              </a:solidFill>
            </a:endParaRPr>
          </a:p>
        </p:txBody>
      </p:sp>
      <p:sp>
        <p:nvSpPr>
          <p:cNvPr id="330" name="Title 329"/>
          <p:cNvSpPr>
            <a:spLocks noGrp="1"/>
          </p:cNvSpPr>
          <p:nvPr>
            <p:ph type="title"/>
          </p:nvPr>
        </p:nvSpPr>
        <p:spPr>
          <a:xfrm>
            <a:off x="1512624" y="1189791"/>
            <a:ext cx="6971806" cy="1822161"/>
          </a:xfrm>
        </p:spPr>
        <p:txBody>
          <a:bodyPr anchor="b"/>
          <a:lstStyle>
            <a:lvl1pPr>
              <a:lnSpc>
                <a:spcPct val="100000"/>
              </a:lnSpc>
              <a:spcBef>
                <a:spcPts val="0"/>
              </a:spcBef>
              <a:defRPr sz="2700" b="1" baseline="0">
                <a:solidFill>
                  <a:schemeClr val="tx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525173" y="3000005"/>
            <a:ext cx="6959257" cy="875885"/>
          </a:xfrm>
        </p:spPr>
        <p:txBody>
          <a:bodyPr>
            <a:normAutofit/>
          </a:bodyPr>
          <a:lstStyle>
            <a:lvl1pPr>
              <a:lnSpc>
                <a:spcPct val="100000"/>
              </a:lnSpc>
              <a:spcBef>
                <a:spcPts val="0"/>
              </a:spcBef>
              <a:defRPr sz="1800" b="0" i="0" cap="all"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69" name="Text Placeholder 331"/>
          <p:cNvSpPr>
            <a:spLocks noGrp="1"/>
          </p:cNvSpPr>
          <p:nvPr>
            <p:ph type="body" sz="quarter" idx="14"/>
          </p:nvPr>
        </p:nvSpPr>
        <p:spPr>
          <a:xfrm>
            <a:off x="5682073" y="4699003"/>
            <a:ext cx="2821170" cy="1393637"/>
          </a:xfrm>
        </p:spPr>
        <p:txBody>
          <a:bodyPr anchor="b"/>
          <a:lstStyle>
            <a:lvl1pPr algn="r">
              <a:lnSpc>
                <a:spcPct val="100000"/>
              </a:lnSpc>
              <a:defRPr sz="1050" b="0" i="0" baseline="0">
                <a:solidFill>
                  <a:schemeClr val="tx1"/>
                </a:solidFill>
                <a:latin typeface="+mn-lt"/>
                <a:cs typeface="Arial"/>
              </a:defRPr>
            </a:lvl1pPr>
            <a:lvl2pPr algn="r">
              <a:defRPr sz="105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70" name="Picture Placeholder 4"/>
          <p:cNvSpPr>
            <a:spLocks noGrp="1"/>
          </p:cNvSpPr>
          <p:nvPr>
            <p:ph type="pic" sz="quarter" idx="16"/>
          </p:nvPr>
        </p:nvSpPr>
        <p:spPr>
          <a:xfrm>
            <a:off x="508001" y="4699001"/>
            <a:ext cx="5058833" cy="1375832"/>
          </a:xfrm>
          <a:solidFill>
            <a:srgbClr val="FFFFFF"/>
          </a:solidFill>
        </p:spPr>
        <p:txBody>
          <a:bodyPr anchor="ctr">
            <a:normAutofit/>
          </a:bodyPr>
          <a:lstStyle>
            <a:lvl1pPr algn="ctr">
              <a:defRPr baseline="0">
                <a:solidFill>
                  <a:srgbClr val="021F43"/>
                </a:solidFill>
              </a:defRPr>
            </a:lvl1pPr>
          </a:lstStyle>
          <a:p>
            <a:pPr lvl="0"/>
            <a:r>
              <a:rPr lang="en-US" noProof="0" smtClean="0"/>
              <a:t>Click icon to add picture</a:t>
            </a:r>
            <a:endParaRPr lang="en-US" noProof="0" dirty="0"/>
          </a:p>
        </p:txBody>
      </p:sp>
      <p:sp>
        <p:nvSpPr>
          <p:cNvPr id="7" name="Rectangle 1028"/>
          <p:cNvSpPr>
            <a:spLocks noGrp="1" noChangeArrowheads="1"/>
          </p:cNvSpPr>
          <p:nvPr>
            <p:ph type="dt" sz="half" idx="17"/>
          </p:nvPr>
        </p:nvSpPr>
        <p:spPr>
          <a:xfrm>
            <a:off x="5942014" y="6107115"/>
            <a:ext cx="2551112" cy="306387"/>
          </a:xfrm>
        </p:spPr>
        <p:txBody>
          <a:bodyPr rIns="0" anchor="ctr"/>
          <a:lstStyle>
            <a:lvl1pPr algn="r">
              <a:defRPr>
                <a:solidFill>
                  <a:schemeClr val="tx1"/>
                </a:solidFill>
                <a:cs typeface="Arial" charset="0"/>
              </a:defRPr>
            </a:lvl1pPr>
          </a:lstStyle>
          <a:p>
            <a:fld id="{AE58F932-CCD9-4D83-80CD-BF9F998E1F41}" type="datetime1">
              <a:rPr lang="en-US" smtClean="0"/>
              <a:t>9/21/2016</a:t>
            </a:fld>
            <a:endParaRPr lang="en-US"/>
          </a:p>
        </p:txBody>
      </p:sp>
    </p:spTree>
    <p:extLst>
      <p:ext uri="{BB962C8B-B14F-4D97-AF65-F5344CB8AC3E}">
        <p14:creationId xmlns:p14="http://schemas.microsoft.com/office/powerpoint/2010/main" val="5215029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1" y="1147233"/>
            <a:ext cx="4159249" cy="5048250"/>
          </a:xfrm>
        </p:spPr>
        <p:txBody>
          <a:bodyPr/>
          <a:lstStyle/>
          <a:p>
            <a:pPr lvl="0"/>
            <a:endParaRPr lang="en-US" noProof="0"/>
          </a:p>
        </p:txBody>
      </p:sp>
      <p:sp>
        <p:nvSpPr>
          <p:cNvPr id="2" name="Title 1"/>
          <p:cNvSpPr>
            <a:spLocks noGrp="1"/>
          </p:cNvSpPr>
          <p:nvPr>
            <p:ph type="title"/>
          </p:nvPr>
        </p:nvSpPr>
        <p:spPr>
          <a:xfrm>
            <a:off x="356934" y="307475"/>
            <a:ext cx="8410104" cy="708526"/>
          </a:xfrm>
        </p:spPr>
        <p:txBody>
          <a:bodyPr/>
          <a:lstStyle>
            <a:lvl1pPr>
              <a:defRPr sz="1650" b="0" i="0" cap="none" baseline="0">
                <a:solidFill>
                  <a:srgbClr val="021F43"/>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4" y="1147233"/>
            <a:ext cx="4159249" cy="5048250"/>
          </a:xfrm>
        </p:spPr>
        <p:txBody>
          <a:bodyPr/>
          <a:lstStyle/>
          <a:p>
            <a:pPr lvl="0"/>
            <a:endParaRPr lang="en-US" noProof="0"/>
          </a:p>
        </p:txBody>
      </p:sp>
      <p:sp>
        <p:nvSpPr>
          <p:cNvPr id="6" name="Slide Number Placeholder 3"/>
          <p:cNvSpPr>
            <a:spLocks noGrp="1"/>
          </p:cNvSpPr>
          <p:nvPr>
            <p:ph type="sldNum" sz="quarter" idx="20"/>
          </p:nvPr>
        </p:nvSpPr>
        <p:spPr/>
        <p:txBody>
          <a:bodyPr/>
          <a:lstStyle>
            <a:lvl1pPr>
              <a:defRPr/>
            </a:lvl1pPr>
          </a:lstStyle>
          <a:p>
            <a:fld id="{932CCCDE-FE7F-426E-9ACD-ADDD7D47A0C6}" type="slidenum">
              <a:rPr lang="en-US"/>
              <a:pPr/>
              <a:t>‹#›</a:t>
            </a:fld>
            <a:endParaRPr lang="en-US"/>
          </a:p>
        </p:txBody>
      </p:sp>
      <p:sp>
        <p:nvSpPr>
          <p:cNvPr id="7" name="Footer Placeholder 4"/>
          <p:cNvSpPr>
            <a:spLocks noGrp="1"/>
          </p:cNvSpPr>
          <p:nvPr>
            <p:ph type="ftr" sz="quarter" idx="21"/>
          </p:nvPr>
        </p:nvSpPr>
        <p:spPr/>
        <p:txBody>
          <a:bodyPr/>
          <a:lstStyle>
            <a:lvl1pPr>
              <a:defRPr/>
            </a:lvl1pPr>
          </a:lstStyle>
          <a:p>
            <a:pPr>
              <a:defRPr/>
            </a:pPr>
            <a:endParaRPr lang="en-US"/>
          </a:p>
        </p:txBody>
      </p:sp>
    </p:spTree>
    <p:extLst>
      <p:ext uri="{BB962C8B-B14F-4D97-AF65-F5344CB8AC3E}">
        <p14:creationId xmlns:p14="http://schemas.microsoft.com/office/powerpoint/2010/main" val="4989013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1"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1650" b="0" i="0" cap="none" baseline="0">
                <a:solidFill>
                  <a:srgbClr val="021F43"/>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4"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7" y="3723217"/>
            <a:ext cx="4159249" cy="2461684"/>
          </a:xfrm>
        </p:spPr>
        <p:txBody>
          <a:bodyPr/>
          <a:lstStyle/>
          <a:p>
            <a:pPr lvl="0"/>
            <a:endParaRPr lang="en-US" noProof="0" dirty="0"/>
          </a:p>
        </p:txBody>
      </p:sp>
      <p:sp>
        <p:nvSpPr>
          <p:cNvPr id="6" name="Slide Number Placeholder 3"/>
          <p:cNvSpPr>
            <a:spLocks noGrp="1"/>
          </p:cNvSpPr>
          <p:nvPr>
            <p:ph type="sldNum" sz="quarter" idx="21"/>
          </p:nvPr>
        </p:nvSpPr>
        <p:spPr/>
        <p:txBody>
          <a:bodyPr/>
          <a:lstStyle>
            <a:lvl1pPr>
              <a:defRPr/>
            </a:lvl1pPr>
          </a:lstStyle>
          <a:p>
            <a:fld id="{95EC464B-DB9A-4515-8DA0-B4141BA3F33E}" type="slidenum">
              <a:rPr lang="en-US"/>
              <a:pPr/>
              <a:t>‹#›</a:t>
            </a:fld>
            <a:endParaRPr lang="en-US"/>
          </a:p>
        </p:txBody>
      </p:sp>
      <p:sp>
        <p:nvSpPr>
          <p:cNvPr id="7" name="Footer Placeholder 4"/>
          <p:cNvSpPr>
            <a:spLocks noGrp="1"/>
          </p:cNvSpPr>
          <p:nvPr>
            <p:ph type="ftr" sz="quarter" idx="22"/>
          </p:nvPr>
        </p:nvSpPr>
        <p:spPr/>
        <p:txBody>
          <a:bodyPr/>
          <a:lstStyle>
            <a:lvl1pPr>
              <a:defRPr/>
            </a:lvl1pPr>
          </a:lstStyle>
          <a:p>
            <a:pPr>
              <a:defRPr/>
            </a:pPr>
            <a:endParaRPr lang="en-US"/>
          </a:p>
        </p:txBody>
      </p:sp>
    </p:spTree>
    <p:extLst>
      <p:ext uri="{BB962C8B-B14F-4D97-AF65-F5344CB8AC3E}">
        <p14:creationId xmlns:p14="http://schemas.microsoft.com/office/powerpoint/2010/main" val="37002259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1650" b="0" i="0" cap="none" baseline="0">
                <a:solidFill>
                  <a:srgbClr val="021F43"/>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4"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7"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4"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7" y="3716867"/>
            <a:ext cx="4159249" cy="2461684"/>
          </a:xfrm>
        </p:spPr>
        <p:txBody>
          <a:bodyPr/>
          <a:lstStyle/>
          <a:p>
            <a:pPr lvl="0"/>
            <a:endParaRPr lang="en-US" noProof="0" dirty="0"/>
          </a:p>
        </p:txBody>
      </p:sp>
      <p:sp>
        <p:nvSpPr>
          <p:cNvPr id="7" name="Slide Number Placeholder 3"/>
          <p:cNvSpPr>
            <a:spLocks noGrp="1"/>
          </p:cNvSpPr>
          <p:nvPr>
            <p:ph type="sldNum" sz="quarter" idx="23"/>
          </p:nvPr>
        </p:nvSpPr>
        <p:spPr/>
        <p:txBody>
          <a:bodyPr/>
          <a:lstStyle>
            <a:lvl1pPr>
              <a:defRPr/>
            </a:lvl1pPr>
          </a:lstStyle>
          <a:p>
            <a:fld id="{50C69535-DA8A-4422-BC03-D40CE91FC8B1}" type="slidenum">
              <a:rPr lang="en-US"/>
              <a:pPr/>
              <a:t>‹#›</a:t>
            </a:fld>
            <a:endParaRPr lang="en-US"/>
          </a:p>
        </p:txBody>
      </p:sp>
      <p:sp>
        <p:nvSpPr>
          <p:cNvPr id="10" name="Footer Placeholder 4"/>
          <p:cNvSpPr>
            <a:spLocks noGrp="1"/>
          </p:cNvSpPr>
          <p:nvPr>
            <p:ph type="ftr" sz="quarter" idx="24"/>
          </p:nvPr>
        </p:nvSpPr>
        <p:spPr/>
        <p:txBody>
          <a:bodyPr/>
          <a:lstStyle>
            <a:lvl1pPr>
              <a:defRPr/>
            </a:lvl1pPr>
          </a:lstStyle>
          <a:p>
            <a:pPr>
              <a:defRPr/>
            </a:pPr>
            <a:endParaRPr lang="en-US"/>
          </a:p>
        </p:txBody>
      </p:sp>
    </p:spTree>
    <p:extLst>
      <p:ext uri="{BB962C8B-B14F-4D97-AF65-F5344CB8AC3E}">
        <p14:creationId xmlns:p14="http://schemas.microsoft.com/office/powerpoint/2010/main" val="15938612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Line 1086"/>
          <p:cNvSpPr>
            <a:spLocks noChangeShapeType="1"/>
          </p:cNvSpPr>
          <p:nvPr/>
        </p:nvSpPr>
        <p:spPr bwMode="auto">
          <a:xfrm>
            <a:off x="484189" y="617540"/>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 name="Line 1087"/>
          <p:cNvSpPr>
            <a:spLocks noChangeShapeType="1"/>
          </p:cNvSpPr>
          <p:nvPr/>
        </p:nvSpPr>
        <p:spPr bwMode="auto">
          <a:xfrm>
            <a:off x="484189" y="617540"/>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6" name="Rectangle 1088"/>
          <p:cNvSpPr>
            <a:spLocks noChangeArrowheads="1"/>
          </p:cNvSpPr>
          <p:nvPr/>
        </p:nvSpPr>
        <p:spPr bwMode="auto">
          <a:xfrm>
            <a:off x="484189" y="617540"/>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7" name="Rectangle 1089"/>
          <p:cNvSpPr>
            <a:spLocks noChangeArrowheads="1"/>
          </p:cNvSpPr>
          <p:nvPr/>
        </p:nvSpPr>
        <p:spPr bwMode="auto">
          <a:xfrm>
            <a:off x="484189" y="617540"/>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8" name="Freeform 1098"/>
          <p:cNvSpPr>
            <a:spLocks/>
          </p:cNvSpPr>
          <p:nvPr/>
        </p:nvSpPr>
        <p:spPr bwMode="auto">
          <a:xfrm>
            <a:off x="487364" y="617540"/>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9" name="Freeform 1115"/>
          <p:cNvSpPr>
            <a:spLocks/>
          </p:cNvSpPr>
          <p:nvPr/>
        </p:nvSpPr>
        <p:spPr bwMode="auto">
          <a:xfrm>
            <a:off x="458789"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0" name="Freeform 1120"/>
          <p:cNvSpPr>
            <a:spLocks/>
          </p:cNvSpPr>
          <p:nvPr/>
        </p:nvSpPr>
        <p:spPr bwMode="auto">
          <a:xfrm>
            <a:off x="458789" y="463552"/>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1" name="Freeform 1134"/>
          <p:cNvSpPr>
            <a:spLocks/>
          </p:cNvSpPr>
          <p:nvPr/>
        </p:nvSpPr>
        <p:spPr bwMode="auto">
          <a:xfrm>
            <a:off x="703264"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2" name="Freeform 1141"/>
          <p:cNvSpPr>
            <a:spLocks/>
          </p:cNvSpPr>
          <p:nvPr/>
        </p:nvSpPr>
        <p:spPr bwMode="auto">
          <a:xfrm>
            <a:off x="706439"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3" name="Freeform 1148"/>
          <p:cNvSpPr>
            <a:spLocks/>
          </p:cNvSpPr>
          <p:nvPr/>
        </p:nvSpPr>
        <p:spPr bwMode="auto">
          <a:xfrm>
            <a:off x="693739" y="460376"/>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4" name="Freeform 1150"/>
          <p:cNvSpPr>
            <a:spLocks/>
          </p:cNvSpPr>
          <p:nvPr/>
        </p:nvSpPr>
        <p:spPr bwMode="auto">
          <a:xfrm>
            <a:off x="684214" y="447677"/>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5" name="Freeform 1152"/>
          <p:cNvSpPr>
            <a:spLocks/>
          </p:cNvSpPr>
          <p:nvPr/>
        </p:nvSpPr>
        <p:spPr bwMode="auto">
          <a:xfrm>
            <a:off x="684214" y="447677"/>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6" name="Freeform 1154"/>
          <p:cNvSpPr>
            <a:spLocks/>
          </p:cNvSpPr>
          <p:nvPr/>
        </p:nvSpPr>
        <p:spPr bwMode="auto">
          <a:xfrm>
            <a:off x="665164"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7" name="Freeform 1156"/>
          <p:cNvSpPr>
            <a:spLocks/>
          </p:cNvSpPr>
          <p:nvPr/>
        </p:nvSpPr>
        <p:spPr bwMode="auto">
          <a:xfrm>
            <a:off x="665164" y="431801"/>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8" name="Freeform 1163"/>
          <p:cNvSpPr>
            <a:spLocks/>
          </p:cNvSpPr>
          <p:nvPr/>
        </p:nvSpPr>
        <p:spPr bwMode="auto">
          <a:xfrm>
            <a:off x="611188" y="415927"/>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9" name="Freeform 1172"/>
          <p:cNvSpPr>
            <a:spLocks/>
          </p:cNvSpPr>
          <p:nvPr/>
        </p:nvSpPr>
        <p:spPr bwMode="auto">
          <a:xfrm>
            <a:off x="582614" y="476252"/>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0" name="Freeform 1177"/>
          <p:cNvSpPr>
            <a:spLocks/>
          </p:cNvSpPr>
          <p:nvPr/>
        </p:nvSpPr>
        <p:spPr bwMode="auto">
          <a:xfrm>
            <a:off x="557214" y="534990"/>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1" name="Freeform 1180"/>
          <p:cNvSpPr>
            <a:spLocks/>
          </p:cNvSpPr>
          <p:nvPr/>
        </p:nvSpPr>
        <p:spPr bwMode="auto">
          <a:xfrm>
            <a:off x="560389" y="530227"/>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2" name="Line 1187"/>
          <p:cNvSpPr>
            <a:spLocks noChangeShapeType="1"/>
          </p:cNvSpPr>
          <p:nvPr/>
        </p:nvSpPr>
        <p:spPr bwMode="auto">
          <a:xfrm>
            <a:off x="569914"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3" name="Line 1188"/>
          <p:cNvSpPr>
            <a:spLocks noChangeShapeType="1"/>
          </p:cNvSpPr>
          <p:nvPr/>
        </p:nvSpPr>
        <p:spPr bwMode="auto">
          <a:xfrm>
            <a:off x="569914"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4" name="Freeform 1208"/>
          <p:cNvSpPr>
            <a:spLocks/>
          </p:cNvSpPr>
          <p:nvPr/>
        </p:nvSpPr>
        <p:spPr bwMode="auto">
          <a:xfrm>
            <a:off x="595313" y="557215"/>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5" name="Freeform 1210"/>
          <p:cNvSpPr>
            <a:spLocks/>
          </p:cNvSpPr>
          <p:nvPr/>
        </p:nvSpPr>
        <p:spPr bwMode="auto">
          <a:xfrm>
            <a:off x="595314" y="557215"/>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6" name="Freeform 1214"/>
          <p:cNvSpPr>
            <a:spLocks/>
          </p:cNvSpPr>
          <p:nvPr/>
        </p:nvSpPr>
        <p:spPr bwMode="auto">
          <a:xfrm>
            <a:off x="595314" y="557215"/>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7" name="Rectangle 1215"/>
          <p:cNvSpPr>
            <a:spLocks noChangeArrowheads="1"/>
          </p:cNvSpPr>
          <p:nvPr/>
        </p:nvSpPr>
        <p:spPr bwMode="auto">
          <a:xfrm>
            <a:off x="595313" y="627065"/>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28" name="Freeform 1217"/>
          <p:cNvSpPr>
            <a:spLocks/>
          </p:cNvSpPr>
          <p:nvPr/>
        </p:nvSpPr>
        <p:spPr bwMode="auto">
          <a:xfrm>
            <a:off x="595313" y="627065"/>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9" name="Freeform 1219"/>
          <p:cNvSpPr>
            <a:spLocks/>
          </p:cNvSpPr>
          <p:nvPr/>
        </p:nvSpPr>
        <p:spPr bwMode="auto">
          <a:xfrm>
            <a:off x="731839" y="541340"/>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0" name="Freeform 1221"/>
          <p:cNvSpPr>
            <a:spLocks/>
          </p:cNvSpPr>
          <p:nvPr/>
        </p:nvSpPr>
        <p:spPr bwMode="auto">
          <a:xfrm>
            <a:off x="731839" y="541340"/>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1" name="Freeform 1234"/>
          <p:cNvSpPr>
            <a:spLocks/>
          </p:cNvSpPr>
          <p:nvPr/>
        </p:nvSpPr>
        <p:spPr bwMode="auto">
          <a:xfrm>
            <a:off x="722314" y="550865"/>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2" name="Line 1237"/>
          <p:cNvSpPr>
            <a:spLocks noChangeShapeType="1"/>
          </p:cNvSpPr>
          <p:nvPr/>
        </p:nvSpPr>
        <p:spPr bwMode="auto">
          <a:xfrm>
            <a:off x="728663" y="544515"/>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3" name="Line 1238"/>
          <p:cNvSpPr>
            <a:spLocks noChangeShapeType="1"/>
          </p:cNvSpPr>
          <p:nvPr/>
        </p:nvSpPr>
        <p:spPr bwMode="auto">
          <a:xfrm>
            <a:off x="728663" y="544515"/>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4" name="Freeform 1240"/>
          <p:cNvSpPr>
            <a:spLocks/>
          </p:cNvSpPr>
          <p:nvPr/>
        </p:nvSpPr>
        <p:spPr bwMode="auto">
          <a:xfrm>
            <a:off x="728663" y="541340"/>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5" name="Freeform 1243"/>
          <p:cNvSpPr>
            <a:spLocks/>
          </p:cNvSpPr>
          <p:nvPr/>
        </p:nvSpPr>
        <p:spPr bwMode="auto">
          <a:xfrm>
            <a:off x="728664" y="538165"/>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6" name="Freeform 1246"/>
          <p:cNvSpPr>
            <a:spLocks/>
          </p:cNvSpPr>
          <p:nvPr/>
        </p:nvSpPr>
        <p:spPr bwMode="auto">
          <a:xfrm>
            <a:off x="725489" y="547690"/>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7" name="Freeform 1250"/>
          <p:cNvSpPr>
            <a:spLocks/>
          </p:cNvSpPr>
          <p:nvPr/>
        </p:nvSpPr>
        <p:spPr bwMode="auto">
          <a:xfrm>
            <a:off x="731839"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8" name="Freeform 1252"/>
          <p:cNvSpPr>
            <a:spLocks/>
          </p:cNvSpPr>
          <p:nvPr/>
        </p:nvSpPr>
        <p:spPr bwMode="auto">
          <a:xfrm>
            <a:off x="731839"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9" name="Freeform 1255"/>
          <p:cNvSpPr>
            <a:spLocks/>
          </p:cNvSpPr>
          <p:nvPr/>
        </p:nvSpPr>
        <p:spPr bwMode="auto">
          <a:xfrm>
            <a:off x="712789" y="550865"/>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0" name="Rectangle 1256"/>
          <p:cNvSpPr>
            <a:spLocks noChangeArrowheads="1"/>
          </p:cNvSpPr>
          <p:nvPr/>
        </p:nvSpPr>
        <p:spPr bwMode="auto">
          <a:xfrm>
            <a:off x="722314" y="550865"/>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41" name="Freeform 1258"/>
          <p:cNvSpPr>
            <a:spLocks/>
          </p:cNvSpPr>
          <p:nvPr/>
        </p:nvSpPr>
        <p:spPr bwMode="auto">
          <a:xfrm>
            <a:off x="722314" y="550865"/>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2" name="Freeform 1266"/>
          <p:cNvSpPr>
            <a:spLocks/>
          </p:cNvSpPr>
          <p:nvPr/>
        </p:nvSpPr>
        <p:spPr bwMode="auto">
          <a:xfrm>
            <a:off x="728663" y="534990"/>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3" name="Freeform 1269"/>
          <p:cNvSpPr>
            <a:spLocks/>
          </p:cNvSpPr>
          <p:nvPr/>
        </p:nvSpPr>
        <p:spPr bwMode="auto">
          <a:xfrm>
            <a:off x="728664" y="530227"/>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4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4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0" name="Freeform 1277"/>
          <p:cNvSpPr>
            <a:spLocks/>
          </p:cNvSpPr>
          <p:nvPr/>
        </p:nvSpPr>
        <p:spPr bwMode="auto">
          <a:xfrm>
            <a:off x="728663" y="523877"/>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1" name="Freeform 1287"/>
          <p:cNvSpPr>
            <a:spLocks/>
          </p:cNvSpPr>
          <p:nvPr/>
        </p:nvSpPr>
        <p:spPr bwMode="auto">
          <a:xfrm>
            <a:off x="719139"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2" name="Freeform 1290"/>
          <p:cNvSpPr>
            <a:spLocks/>
          </p:cNvSpPr>
          <p:nvPr/>
        </p:nvSpPr>
        <p:spPr bwMode="auto">
          <a:xfrm>
            <a:off x="719139" y="517527"/>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3" name="Rectangle 1335"/>
          <p:cNvSpPr>
            <a:spLocks noChangeArrowheads="1"/>
          </p:cNvSpPr>
          <p:nvPr/>
        </p:nvSpPr>
        <p:spPr bwMode="auto">
          <a:xfrm>
            <a:off x="468314"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54" name="Rectangle 1336"/>
          <p:cNvSpPr>
            <a:spLocks noChangeArrowheads="1"/>
          </p:cNvSpPr>
          <p:nvPr/>
        </p:nvSpPr>
        <p:spPr bwMode="auto">
          <a:xfrm>
            <a:off x="474664"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55" name="Rectangle 1337"/>
          <p:cNvSpPr>
            <a:spLocks noChangeArrowheads="1"/>
          </p:cNvSpPr>
          <p:nvPr/>
        </p:nvSpPr>
        <p:spPr bwMode="auto">
          <a:xfrm>
            <a:off x="474664"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56" name="Rectangle 1340"/>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57" name="Rectangle 1341"/>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58" name="Rectangle 1342"/>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59" name="Rectangle 1343"/>
          <p:cNvSpPr>
            <a:spLocks noChangeArrowheads="1"/>
          </p:cNvSpPr>
          <p:nvPr/>
        </p:nvSpPr>
        <p:spPr bwMode="auto">
          <a:xfrm>
            <a:off x="468314"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60" name="Rectangle 1344"/>
          <p:cNvSpPr>
            <a:spLocks noChangeArrowheads="1"/>
          </p:cNvSpPr>
          <p:nvPr/>
        </p:nvSpPr>
        <p:spPr bwMode="auto">
          <a:xfrm>
            <a:off x="465139" y="485777"/>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61" name="Rectangle 67"/>
          <p:cNvSpPr>
            <a:spLocks noChangeArrowheads="1"/>
          </p:cNvSpPr>
          <p:nvPr/>
        </p:nvSpPr>
        <p:spPr bwMode="auto">
          <a:xfrm>
            <a:off x="0" y="2828927"/>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86916" indent="-86916">
              <a:spcBef>
                <a:spcPct val="50000"/>
              </a:spcBef>
              <a:buFontTx/>
              <a:buChar char="•"/>
            </a:pPr>
            <a:endParaRPr lang="en-US" sz="975" b="0">
              <a:solidFill>
                <a:schemeClr val="bg1"/>
              </a:solidFill>
            </a:endParaRPr>
          </a:p>
        </p:txBody>
      </p:sp>
      <p:sp>
        <p:nvSpPr>
          <p:cNvPr id="330" name="Title 329"/>
          <p:cNvSpPr>
            <a:spLocks noGrp="1"/>
          </p:cNvSpPr>
          <p:nvPr>
            <p:ph type="title"/>
          </p:nvPr>
        </p:nvSpPr>
        <p:spPr>
          <a:xfrm>
            <a:off x="865910" y="1306550"/>
            <a:ext cx="7296726" cy="1450437"/>
          </a:xfrm>
        </p:spPr>
        <p:txBody>
          <a:bodyPr/>
          <a:lstStyle>
            <a:lvl1pPr>
              <a:defRPr sz="2850" b="1" cap="none" baseline="0">
                <a:solidFill>
                  <a:schemeClr val="bg2"/>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851105" y="3074090"/>
            <a:ext cx="7328771" cy="2397495"/>
          </a:xfrm>
        </p:spPr>
        <p:txBody>
          <a:bodyPr>
            <a:normAutofit/>
          </a:bodyPr>
          <a:lstStyle>
            <a:lvl1pPr>
              <a:lnSpc>
                <a:spcPct val="100000"/>
              </a:lnSpc>
              <a:defRPr sz="225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Tree>
    <p:extLst>
      <p:ext uri="{BB962C8B-B14F-4D97-AF65-F5344CB8AC3E}">
        <p14:creationId xmlns:p14="http://schemas.microsoft.com/office/powerpoint/2010/main" val="40572541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288638"/>
            <a:ext cx="8533067" cy="461819"/>
          </a:xfrm>
        </p:spPr>
        <p:txBody>
          <a:bodyPr/>
          <a:lstStyle>
            <a:lvl1pPr>
              <a:defRPr sz="1650" b="0" i="0" baseline="0">
                <a:solidFill>
                  <a:schemeClr val="tx1"/>
                </a:solidFill>
                <a:latin typeface="+mn-lt"/>
                <a:cs typeface="Andes ExtraLight"/>
              </a:defRPr>
            </a:lvl1pPr>
          </a:lstStyle>
          <a:p>
            <a:r>
              <a:rPr lang="en-US" smtClean="0"/>
              <a:t>Click to edit Master title style</a:t>
            </a:r>
            <a:endParaRPr lang="en-US" dirty="0"/>
          </a:p>
        </p:txBody>
      </p:sp>
      <p:sp>
        <p:nvSpPr>
          <p:cNvPr id="6" name="Table Placeholder 5"/>
          <p:cNvSpPr>
            <a:spLocks noGrp="1"/>
          </p:cNvSpPr>
          <p:nvPr>
            <p:ph type="tbl" sz="quarter" idx="13"/>
          </p:nvPr>
        </p:nvSpPr>
        <p:spPr>
          <a:xfrm>
            <a:off x="349780" y="968964"/>
            <a:ext cx="8529637" cy="5249906"/>
          </a:xfrm>
        </p:spPr>
        <p:txBody>
          <a:bodyPr>
            <a:normAutofit/>
          </a:bodyPr>
          <a:lstStyle>
            <a:lvl1pPr>
              <a:lnSpc>
                <a:spcPct val="100000"/>
              </a:lnSpc>
              <a:spcBef>
                <a:spcPts val="0"/>
              </a:spcBef>
              <a:defRPr sz="900"/>
            </a:lvl1pPr>
          </a:lstStyle>
          <a:p>
            <a:pPr lvl="0"/>
            <a:endParaRPr lang="en-US" noProof="0" dirty="0"/>
          </a:p>
        </p:txBody>
      </p:sp>
      <p:sp>
        <p:nvSpPr>
          <p:cNvPr id="4" name="Slide Number Placeholder 3"/>
          <p:cNvSpPr>
            <a:spLocks noGrp="1"/>
          </p:cNvSpPr>
          <p:nvPr>
            <p:ph type="sldNum" sz="quarter" idx="14"/>
          </p:nvPr>
        </p:nvSpPr>
        <p:spPr/>
        <p:txBody>
          <a:bodyPr/>
          <a:lstStyle>
            <a:lvl1pPr>
              <a:defRPr/>
            </a:lvl1pPr>
          </a:lstStyle>
          <a:p>
            <a:fld id="{744F119B-A136-42A3-B15D-6E27CC2A4742}" type="slidenum">
              <a:rPr lang="en-US"/>
              <a:pPr/>
              <a:t>‹#›</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37340685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Tree>
    <p:extLst>
      <p:ext uri="{BB962C8B-B14F-4D97-AF65-F5344CB8AC3E}">
        <p14:creationId xmlns:p14="http://schemas.microsoft.com/office/powerpoint/2010/main" val="7016880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86916" indent="-86916">
              <a:spcBef>
                <a:spcPct val="50000"/>
              </a:spcBef>
              <a:buFontTx/>
              <a:buChar char="•"/>
            </a:pPr>
            <a:endParaRPr lang="en-US" sz="975" b="0">
              <a:solidFill>
                <a:prstClr val="white"/>
              </a:solidFill>
            </a:endParaRPr>
          </a:p>
        </p:txBody>
      </p:sp>
      <p:sp>
        <p:nvSpPr>
          <p:cNvPr id="2" name="Title 1"/>
          <p:cNvSpPr>
            <a:spLocks noGrp="1"/>
          </p:cNvSpPr>
          <p:nvPr>
            <p:ph type="title"/>
          </p:nvPr>
        </p:nvSpPr>
        <p:spPr>
          <a:xfrm>
            <a:off x="356935" y="301628"/>
            <a:ext cx="8462029" cy="756707"/>
          </a:xfrm>
        </p:spPr>
        <p:txBody>
          <a:bodyPr/>
          <a:lstStyle>
            <a:lvl1pPr>
              <a:defRPr sz="1650" b="0" i="0">
                <a:solidFill>
                  <a:schemeClr val="tx1"/>
                </a:solidFill>
              </a:defRPr>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1800"/>
              </a:spcBef>
              <a:tabLst>
                <a:tab pos="6301979" algn="r"/>
              </a:tabLst>
              <a:defRPr lang="en-US" sz="1200" smtClean="0"/>
            </a:lvl1pPr>
          </a:lstStyle>
          <a:p>
            <a:pPr lvl="0"/>
            <a:r>
              <a:rPr lang="en-US" smtClean="0"/>
              <a:t>Click to edit Master text styles</a:t>
            </a:r>
          </a:p>
        </p:txBody>
      </p:sp>
      <p:sp>
        <p:nvSpPr>
          <p:cNvPr id="5" name="Footer Placeholder 5"/>
          <p:cNvSpPr>
            <a:spLocks noGrp="1"/>
          </p:cNvSpPr>
          <p:nvPr>
            <p:ph type="ftr" sz="quarter" idx="14"/>
          </p:nvPr>
        </p:nvSpPr>
        <p:spPr/>
        <p:txBody>
          <a:bodyPr/>
          <a:lstStyle>
            <a:lvl1pPr>
              <a:defRPr/>
            </a:lvl1pPr>
          </a:lstStyle>
          <a:p>
            <a:pPr>
              <a:defRPr/>
            </a:pPr>
            <a:endParaRPr lang="en-US">
              <a:solidFill>
                <a:srgbClr val="000000">
                  <a:lumMod val="65000"/>
                  <a:lumOff val="35000"/>
                </a:srgbClr>
              </a:solidFill>
            </a:endParaRPr>
          </a:p>
        </p:txBody>
      </p:sp>
      <p:sp>
        <p:nvSpPr>
          <p:cNvPr id="6" name="Slide Number Placeholder 7"/>
          <p:cNvSpPr>
            <a:spLocks noGrp="1"/>
          </p:cNvSpPr>
          <p:nvPr>
            <p:ph type="sldNum" sz="quarter" idx="15"/>
          </p:nvPr>
        </p:nvSpPr>
        <p:spPr/>
        <p:txBody>
          <a:bodyPr/>
          <a:lstStyle>
            <a:lvl1pPr>
              <a:defRPr/>
            </a:lvl1pPr>
          </a:lstStyle>
          <a:p>
            <a:fld id="{B439F95D-CD6C-461B-AC55-2EEF1AD0C511}" type="slidenum">
              <a:rPr lang="en-US"/>
              <a:pPr/>
              <a:t>‹#›</a:t>
            </a:fld>
            <a:endParaRPr lang="en-US"/>
          </a:p>
        </p:txBody>
      </p:sp>
    </p:spTree>
    <p:extLst>
      <p:ext uri="{BB962C8B-B14F-4D97-AF65-F5344CB8AC3E}">
        <p14:creationId xmlns:p14="http://schemas.microsoft.com/office/powerpoint/2010/main" val="27070489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2"/>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a:solidFill>
                <a:srgbClr val="021F43"/>
              </a:solidFill>
            </a:endParaRPr>
          </a:p>
        </p:txBody>
      </p:sp>
      <p:sp>
        <p:nvSpPr>
          <p:cNvPr id="5"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a:solidFill>
                <a:srgbClr val="021F43"/>
              </a:solidFill>
            </a:endParaRPr>
          </a:p>
        </p:txBody>
      </p:sp>
      <p:sp>
        <p:nvSpPr>
          <p:cNvPr id="6" name="Line 1086"/>
          <p:cNvSpPr>
            <a:spLocks noChangeShapeType="1"/>
          </p:cNvSpPr>
          <p:nvPr/>
        </p:nvSpPr>
        <p:spPr bwMode="auto">
          <a:xfrm>
            <a:off x="484189" y="617540"/>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7" name="Line 1087"/>
          <p:cNvSpPr>
            <a:spLocks noChangeShapeType="1"/>
          </p:cNvSpPr>
          <p:nvPr/>
        </p:nvSpPr>
        <p:spPr bwMode="auto">
          <a:xfrm>
            <a:off x="484189" y="617540"/>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8" name="Rectangle 1088"/>
          <p:cNvSpPr>
            <a:spLocks noChangeArrowheads="1"/>
          </p:cNvSpPr>
          <p:nvPr/>
        </p:nvSpPr>
        <p:spPr bwMode="auto">
          <a:xfrm>
            <a:off x="484189" y="617540"/>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9" name="Rectangle 1089"/>
          <p:cNvSpPr>
            <a:spLocks noChangeArrowheads="1"/>
          </p:cNvSpPr>
          <p:nvPr/>
        </p:nvSpPr>
        <p:spPr bwMode="auto">
          <a:xfrm>
            <a:off x="484189" y="617540"/>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10" name="Freeform 1098"/>
          <p:cNvSpPr>
            <a:spLocks/>
          </p:cNvSpPr>
          <p:nvPr/>
        </p:nvSpPr>
        <p:spPr bwMode="auto">
          <a:xfrm>
            <a:off x="487364" y="617540"/>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1" name="Freeform 1115"/>
          <p:cNvSpPr>
            <a:spLocks/>
          </p:cNvSpPr>
          <p:nvPr/>
        </p:nvSpPr>
        <p:spPr bwMode="auto">
          <a:xfrm>
            <a:off x="458789"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2" name="Freeform 1120"/>
          <p:cNvSpPr>
            <a:spLocks/>
          </p:cNvSpPr>
          <p:nvPr/>
        </p:nvSpPr>
        <p:spPr bwMode="auto">
          <a:xfrm>
            <a:off x="458789" y="463552"/>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3" name="Freeform 1134"/>
          <p:cNvSpPr>
            <a:spLocks/>
          </p:cNvSpPr>
          <p:nvPr/>
        </p:nvSpPr>
        <p:spPr bwMode="auto">
          <a:xfrm>
            <a:off x="703264"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4" name="Freeform 1141"/>
          <p:cNvSpPr>
            <a:spLocks/>
          </p:cNvSpPr>
          <p:nvPr/>
        </p:nvSpPr>
        <p:spPr bwMode="auto">
          <a:xfrm>
            <a:off x="706439"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5" name="Freeform 1148"/>
          <p:cNvSpPr>
            <a:spLocks/>
          </p:cNvSpPr>
          <p:nvPr/>
        </p:nvSpPr>
        <p:spPr bwMode="auto">
          <a:xfrm>
            <a:off x="693739" y="460376"/>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6" name="Freeform 1150"/>
          <p:cNvSpPr>
            <a:spLocks/>
          </p:cNvSpPr>
          <p:nvPr/>
        </p:nvSpPr>
        <p:spPr bwMode="auto">
          <a:xfrm>
            <a:off x="684214" y="447677"/>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7" name="Freeform 1152"/>
          <p:cNvSpPr>
            <a:spLocks/>
          </p:cNvSpPr>
          <p:nvPr/>
        </p:nvSpPr>
        <p:spPr bwMode="auto">
          <a:xfrm>
            <a:off x="684214" y="447677"/>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8" name="Freeform 1154"/>
          <p:cNvSpPr>
            <a:spLocks/>
          </p:cNvSpPr>
          <p:nvPr/>
        </p:nvSpPr>
        <p:spPr bwMode="auto">
          <a:xfrm>
            <a:off x="665164"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9" name="Freeform 1156"/>
          <p:cNvSpPr>
            <a:spLocks/>
          </p:cNvSpPr>
          <p:nvPr/>
        </p:nvSpPr>
        <p:spPr bwMode="auto">
          <a:xfrm>
            <a:off x="665164" y="431801"/>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0" name="Freeform 1163"/>
          <p:cNvSpPr>
            <a:spLocks/>
          </p:cNvSpPr>
          <p:nvPr/>
        </p:nvSpPr>
        <p:spPr bwMode="auto">
          <a:xfrm>
            <a:off x="611188" y="415927"/>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1" name="Freeform 1172"/>
          <p:cNvSpPr>
            <a:spLocks/>
          </p:cNvSpPr>
          <p:nvPr/>
        </p:nvSpPr>
        <p:spPr bwMode="auto">
          <a:xfrm>
            <a:off x="582614" y="476252"/>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2" name="Freeform 1177"/>
          <p:cNvSpPr>
            <a:spLocks/>
          </p:cNvSpPr>
          <p:nvPr/>
        </p:nvSpPr>
        <p:spPr bwMode="auto">
          <a:xfrm>
            <a:off x="557214" y="534990"/>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3" name="Freeform 1180"/>
          <p:cNvSpPr>
            <a:spLocks/>
          </p:cNvSpPr>
          <p:nvPr/>
        </p:nvSpPr>
        <p:spPr bwMode="auto">
          <a:xfrm>
            <a:off x="560389" y="530227"/>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4" name="Line 1187"/>
          <p:cNvSpPr>
            <a:spLocks noChangeShapeType="1"/>
          </p:cNvSpPr>
          <p:nvPr/>
        </p:nvSpPr>
        <p:spPr bwMode="auto">
          <a:xfrm>
            <a:off x="569914"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5" name="Line 1188"/>
          <p:cNvSpPr>
            <a:spLocks noChangeShapeType="1"/>
          </p:cNvSpPr>
          <p:nvPr/>
        </p:nvSpPr>
        <p:spPr bwMode="auto">
          <a:xfrm>
            <a:off x="569914"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6" name="Freeform 1208"/>
          <p:cNvSpPr>
            <a:spLocks/>
          </p:cNvSpPr>
          <p:nvPr/>
        </p:nvSpPr>
        <p:spPr bwMode="auto">
          <a:xfrm>
            <a:off x="595313" y="557215"/>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7" name="Freeform 1210"/>
          <p:cNvSpPr>
            <a:spLocks/>
          </p:cNvSpPr>
          <p:nvPr/>
        </p:nvSpPr>
        <p:spPr bwMode="auto">
          <a:xfrm>
            <a:off x="595314" y="557215"/>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8" name="Freeform 1214"/>
          <p:cNvSpPr>
            <a:spLocks/>
          </p:cNvSpPr>
          <p:nvPr/>
        </p:nvSpPr>
        <p:spPr bwMode="auto">
          <a:xfrm>
            <a:off x="595314" y="557215"/>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9" name="Rectangle 1215"/>
          <p:cNvSpPr>
            <a:spLocks noChangeArrowheads="1"/>
          </p:cNvSpPr>
          <p:nvPr/>
        </p:nvSpPr>
        <p:spPr bwMode="auto">
          <a:xfrm>
            <a:off x="595313" y="627065"/>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30" name="Freeform 1217"/>
          <p:cNvSpPr>
            <a:spLocks/>
          </p:cNvSpPr>
          <p:nvPr/>
        </p:nvSpPr>
        <p:spPr bwMode="auto">
          <a:xfrm>
            <a:off x="595313" y="627065"/>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1" name="Freeform 1219"/>
          <p:cNvSpPr>
            <a:spLocks/>
          </p:cNvSpPr>
          <p:nvPr/>
        </p:nvSpPr>
        <p:spPr bwMode="auto">
          <a:xfrm>
            <a:off x="731839" y="541340"/>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2" name="Freeform 1221"/>
          <p:cNvSpPr>
            <a:spLocks/>
          </p:cNvSpPr>
          <p:nvPr/>
        </p:nvSpPr>
        <p:spPr bwMode="auto">
          <a:xfrm>
            <a:off x="731839" y="541340"/>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3" name="Freeform 1234"/>
          <p:cNvSpPr>
            <a:spLocks/>
          </p:cNvSpPr>
          <p:nvPr/>
        </p:nvSpPr>
        <p:spPr bwMode="auto">
          <a:xfrm>
            <a:off x="722314" y="550865"/>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4" name="Line 1237"/>
          <p:cNvSpPr>
            <a:spLocks noChangeShapeType="1"/>
          </p:cNvSpPr>
          <p:nvPr/>
        </p:nvSpPr>
        <p:spPr bwMode="auto">
          <a:xfrm>
            <a:off x="728663" y="544515"/>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5" name="Line 1238"/>
          <p:cNvSpPr>
            <a:spLocks noChangeShapeType="1"/>
          </p:cNvSpPr>
          <p:nvPr/>
        </p:nvSpPr>
        <p:spPr bwMode="auto">
          <a:xfrm>
            <a:off x="728663" y="544515"/>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6" name="Freeform 1240"/>
          <p:cNvSpPr>
            <a:spLocks/>
          </p:cNvSpPr>
          <p:nvPr/>
        </p:nvSpPr>
        <p:spPr bwMode="auto">
          <a:xfrm>
            <a:off x="728663" y="541340"/>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7" name="Freeform 1243"/>
          <p:cNvSpPr>
            <a:spLocks/>
          </p:cNvSpPr>
          <p:nvPr/>
        </p:nvSpPr>
        <p:spPr bwMode="auto">
          <a:xfrm>
            <a:off x="728664" y="538165"/>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8" name="Freeform 1246"/>
          <p:cNvSpPr>
            <a:spLocks/>
          </p:cNvSpPr>
          <p:nvPr/>
        </p:nvSpPr>
        <p:spPr bwMode="auto">
          <a:xfrm>
            <a:off x="725489" y="547690"/>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9" name="Freeform 1250"/>
          <p:cNvSpPr>
            <a:spLocks/>
          </p:cNvSpPr>
          <p:nvPr/>
        </p:nvSpPr>
        <p:spPr bwMode="auto">
          <a:xfrm>
            <a:off x="731839"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0" name="Freeform 1252"/>
          <p:cNvSpPr>
            <a:spLocks/>
          </p:cNvSpPr>
          <p:nvPr/>
        </p:nvSpPr>
        <p:spPr bwMode="auto">
          <a:xfrm>
            <a:off x="731839"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1" name="Freeform 1255"/>
          <p:cNvSpPr>
            <a:spLocks/>
          </p:cNvSpPr>
          <p:nvPr/>
        </p:nvSpPr>
        <p:spPr bwMode="auto">
          <a:xfrm>
            <a:off x="712789" y="550865"/>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2" name="Rectangle 1256"/>
          <p:cNvSpPr>
            <a:spLocks noChangeArrowheads="1"/>
          </p:cNvSpPr>
          <p:nvPr/>
        </p:nvSpPr>
        <p:spPr bwMode="auto">
          <a:xfrm>
            <a:off x="722314" y="550865"/>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43" name="Freeform 1258"/>
          <p:cNvSpPr>
            <a:spLocks/>
          </p:cNvSpPr>
          <p:nvPr/>
        </p:nvSpPr>
        <p:spPr bwMode="auto">
          <a:xfrm>
            <a:off x="722314" y="550865"/>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4" name="Freeform 1266"/>
          <p:cNvSpPr>
            <a:spLocks/>
          </p:cNvSpPr>
          <p:nvPr/>
        </p:nvSpPr>
        <p:spPr bwMode="auto">
          <a:xfrm>
            <a:off x="728663" y="534990"/>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5" name="Freeform 1269"/>
          <p:cNvSpPr>
            <a:spLocks/>
          </p:cNvSpPr>
          <p:nvPr/>
        </p:nvSpPr>
        <p:spPr bwMode="auto">
          <a:xfrm>
            <a:off x="728664" y="530227"/>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52" name="Freeform 1277"/>
          <p:cNvSpPr>
            <a:spLocks/>
          </p:cNvSpPr>
          <p:nvPr/>
        </p:nvSpPr>
        <p:spPr bwMode="auto">
          <a:xfrm>
            <a:off x="728663" y="523877"/>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53" name="Freeform 1287"/>
          <p:cNvSpPr>
            <a:spLocks/>
          </p:cNvSpPr>
          <p:nvPr/>
        </p:nvSpPr>
        <p:spPr bwMode="auto">
          <a:xfrm>
            <a:off x="719139"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54" name="Freeform 1290"/>
          <p:cNvSpPr>
            <a:spLocks/>
          </p:cNvSpPr>
          <p:nvPr/>
        </p:nvSpPr>
        <p:spPr bwMode="auto">
          <a:xfrm>
            <a:off x="719139" y="517527"/>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55" name="Rectangle 1335"/>
          <p:cNvSpPr>
            <a:spLocks noChangeArrowheads="1"/>
          </p:cNvSpPr>
          <p:nvPr/>
        </p:nvSpPr>
        <p:spPr bwMode="auto">
          <a:xfrm>
            <a:off x="468314"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56" name="Rectangle 1336"/>
          <p:cNvSpPr>
            <a:spLocks noChangeArrowheads="1"/>
          </p:cNvSpPr>
          <p:nvPr/>
        </p:nvSpPr>
        <p:spPr bwMode="auto">
          <a:xfrm>
            <a:off x="474664"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57" name="Rectangle 1337"/>
          <p:cNvSpPr>
            <a:spLocks noChangeArrowheads="1"/>
          </p:cNvSpPr>
          <p:nvPr/>
        </p:nvSpPr>
        <p:spPr bwMode="auto">
          <a:xfrm>
            <a:off x="474664"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58" name="Rectangle 1340"/>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59" name="Rectangle 1341"/>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60" name="Rectangle 1342"/>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61" name="Rectangle 1343"/>
          <p:cNvSpPr>
            <a:spLocks noChangeArrowheads="1"/>
          </p:cNvSpPr>
          <p:nvPr/>
        </p:nvSpPr>
        <p:spPr bwMode="auto">
          <a:xfrm>
            <a:off x="468314"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62" name="Rectangle 1344"/>
          <p:cNvSpPr>
            <a:spLocks noChangeArrowheads="1"/>
          </p:cNvSpPr>
          <p:nvPr/>
        </p:nvSpPr>
        <p:spPr bwMode="auto">
          <a:xfrm>
            <a:off x="465139" y="485777"/>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324" name="Title 323"/>
          <p:cNvSpPr>
            <a:spLocks noGrp="1"/>
          </p:cNvSpPr>
          <p:nvPr>
            <p:ph type="title"/>
          </p:nvPr>
        </p:nvSpPr>
        <p:spPr>
          <a:xfrm>
            <a:off x="343401" y="301627"/>
            <a:ext cx="8439652" cy="1031875"/>
          </a:xfrm>
        </p:spPr>
        <p:txBody>
          <a:bodyPr/>
          <a:lstStyle>
            <a:lvl1pPr>
              <a:defRPr b="0" i="0" cap="none" baseline="0">
                <a:solidFill>
                  <a:schemeClr val="tx1"/>
                </a:solidFill>
                <a:latin typeface="+mn-lt"/>
                <a:cs typeface="Andes ExtraLight"/>
              </a:defRPr>
            </a:lvl1pPr>
          </a:lstStyle>
          <a:p>
            <a:r>
              <a:rPr lang="en-US" smtClean="0"/>
              <a:t>Click to edit Master title style</a:t>
            </a:r>
            <a:endParaRPr lang="en-US" dirty="0"/>
          </a:p>
        </p:txBody>
      </p:sp>
      <p:sp>
        <p:nvSpPr>
          <p:cNvPr id="331" name="Content Placeholder 330"/>
          <p:cNvSpPr>
            <a:spLocks noGrp="1"/>
          </p:cNvSpPr>
          <p:nvPr>
            <p:ph sz="quarter" idx="10"/>
          </p:nvPr>
        </p:nvSpPr>
        <p:spPr>
          <a:xfrm>
            <a:off x="343402" y="1460502"/>
            <a:ext cx="8440305" cy="4600863"/>
          </a:xfrm>
        </p:spPr>
        <p:txBody>
          <a:bodyPr>
            <a:normAutofit/>
          </a:bodyPr>
          <a:lstStyle>
            <a:lvl1pPr>
              <a:lnSpc>
                <a:spcPct val="130000"/>
              </a:lnSpc>
              <a:spcBef>
                <a:spcPts val="900"/>
              </a:spcBef>
              <a:defRPr>
                <a:solidFill>
                  <a:srgbClr val="7F7F7F"/>
                </a:solidFill>
              </a:defRPr>
            </a:lvl1pPr>
            <a:lvl2pPr>
              <a:lnSpc>
                <a:spcPct val="130000"/>
              </a:lnSpc>
              <a:spcBef>
                <a:spcPts val="900"/>
              </a:spcBef>
              <a:buClr>
                <a:schemeClr val="tx2">
                  <a:lumMod val="50000"/>
                  <a:lumOff val="50000"/>
                </a:schemeClr>
              </a:buClr>
              <a:defRPr>
                <a:solidFill>
                  <a:srgbClr val="7F7F7F"/>
                </a:solidFill>
              </a:defRPr>
            </a:lvl2pPr>
            <a:lvl3pPr marL="418338">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3" name="Footer Placeholder 8"/>
          <p:cNvSpPr>
            <a:spLocks noGrp="1"/>
          </p:cNvSpPr>
          <p:nvPr>
            <p:ph type="ftr" sz="quarter" idx="11"/>
          </p:nvPr>
        </p:nvSpPr>
        <p:spPr/>
        <p:txBody>
          <a:bodyPr/>
          <a:lstStyle>
            <a:lvl1pPr>
              <a:defRPr/>
            </a:lvl1pPr>
          </a:lstStyle>
          <a:p>
            <a:pPr>
              <a:defRPr/>
            </a:pPr>
            <a:endParaRPr lang="en-US">
              <a:solidFill>
                <a:srgbClr val="000000">
                  <a:lumMod val="65000"/>
                  <a:lumOff val="35000"/>
                </a:srgbClr>
              </a:solidFill>
            </a:endParaRPr>
          </a:p>
        </p:txBody>
      </p:sp>
      <p:sp>
        <p:nvSpPr>
          <p:cNvPr id="64" name="Slide Number Placeholder 9"/>
          <p:cNvSpPr>
            <a:spLocks noGrp="1"/>
          </p:cNvSpPr>
          <p:nvPr>
            <p:ph type="sldNum" sz="quarter" idx="12"/>
          </p:nvPr>
        </p:nvSpPr>
        <p:spPr/>
        <p:txBody>
          <a:bodyPr/>
          <a:lstStyle>
            <a:lvl1pPr>
              <a:defRPr/>
            </a:lvl1pPr>
          </a:lstStyle>
          <a:p>
            <a:fld id="{EE5EAC86-B20B-4647-A102-088E9ED1066F}" type="slidenum">
              <a:rPr lang="en-US"/>
              <a:pPr/>
              <a:t>‹#›</a:t>
            </a:fld>
            <a:endParaRPr lang="en-US"/>
          </a:p>
        </p:txBody>
      </p:sp>
    </p:spTree>
    <p:extLst>
      <p:ext uri="{BB962C8B-B14F-4D97-AF65-F5344CB8AC3E}">
        <p14:creationId xmlns:p14="http://schemas.microsoft.com/office/powerpoint/2010/main" val="32307340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2"/>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a:solidFill>
                <a:srgbClr val="021F43"/>
              </a:solidFill>
            </a:endParaRPr>
          </a:p>
        </p:txBody>
      </p:sp>
      <p:sp>
        <p:nvSpPr>
          <p:cNvPr id="7"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a:solidFill>
                <a:srgbClr val="021F43"/>
              </a:solidFill>
            </a:endParaRPr>
          </a:p>
        </p:txBody>
      </p:sp>
      <p:sp>
        <p:nvSpPr>
          <p:cNvPr id="324" name="Title 323"/>
          <p:cNvSpPr>
            <a:spLocks noGrp="1"/>
          </p:cNvSpPr>
          <p:nvPr>
            <p:ph type="title"/>
          </p:nvPr>
        </p:nvSpPr>
        <p:spPr>
          <a:xfrm>
            <a:off x="356935" y="301625"/>
            <a:ext cx="8439487" cy="667338"/>
          </a:xfrm>
        </p:spPr>
        <p:txBody>
          <a:bodyPr/>
          <a:lstStyle>
            <a:lvl1pPr>
              <a:defRPr b="0" i="0" cap="none" baseline="0">
                <a:solidFill>
                  <a:srgbClr val="021F43"/>
                </a:solidFill>
                <a:latin typeface="+mn-lt"/>
                <a:cs typeface="Andes ExtraLight"/>
              </a:defRPr>
            </a:lvl1pPr>
          </a:lstStyle>
          <a:p>
            <a:r>
              <a:rPr lang="en-US" smtClean="0"/>
              <a:t>Click to edit Master title style</a:t>
            </a:r>
            <a:endParaRPr lang="en-US" dirty="0"/>
          </a:p>
        </p:txBody>
      </p:sp>
      <p:sp>
        <p:nvSpPr>
          <p:cNvPr id="331" name="Content Placeholder 330"/>
          <p:cNvSpPr>
            <a:spLocks noGrp="1"/>
          </p:cNvSpPr>
          <p:nvPr>
            <p:ph sz="quarter" idx="10"/>
          </p:nvPr>
        </p:nvSpPr>
        <p:spPr>
          <a:xfrm>
            <a:off x="356935"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418338">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4"/>
          </p:nvPr>
        </p:nvSpPr>
        <p:spPr>
          <a:xfrm>
            <a:off x="356935" y="1025408"/>
            <a:ext cx="8435473" cy="517408"/>
          </a:xfrm>
        </p:spPr>
        <p:txBody>
          <a:bodyPr>
            <a:normAutofit/>
          </a:bodyPr>
          <a:lstStyle>
            <a:lvl1pPr algn="l">
              <a:lnSpc>
                <a:spcPct val="100000"/>
              </a:lnSpc>
              <a:spcBef>
                <a:spcPts val="0"/>
              </a:spcBef>
              <a:defRPr sz="1200" b="0" cap="none" baseline="0">
                <a:solidFill>
                  <a:schemeClr val="tx1"/>
                </a:solidFill>
              </a:defRPr>
            </a:lvl1pPr>
            <a:lvl2pPr>
              <a:defRPr sz="1200" cap="all">
                <a:solidFill>
                  <a:schemeClr val="tx2">
                    <a:lumMod val="50000"/>
                    <a:lumOff val="50000"/>
                  </a:schemeClr>
                </a:solidFill>
              </a:defRPr>
            </a:lvl2pPr>
            <a:lvl3pPr>
              <a:defRPr sz="1200" cap="all">
                <a:solidFill>
                  <a:schemeClr val="tx2">
                    <a:lumMod val="50000"/>
                    <a:lumOff val="50000"/>
                  </a:schemeClr>
                </a:solidFill>
              </a:defRPr>
            </a:lvl3pPr>
            <a:lvl4pPr>
              <a:defRPr sz="1200" cap="all">
                <a:solidFill>
                  <a:schemeClr val="tx2">
                    <a:lumMod val="50000"/>
                    <a:lumOff val="50000"/>
                  </a:schemeClr>
                </a:solidFill>
              </a:defRPr>
            </a:lvl4pPr>
            <a:lvl5pPr>
              <a:defRPr sz="1200" cap="all">
                <a:solidFill>
                  <a:schemeClr val="tx2">
                    <a:lumMod val="50000"/>
                    <a:lumOff val="50000"/>
                  </a:schemeClr>
                </a:solidFill>
              </a:defRPr>
            </a:lvl5pPr>
          </a:lstStyle>
          <a:p>
            <a:pPr lvl="0"/>
            <a:r>
              <a:rPr lang="en-US" smtClean="0"/>
              <a:t>Click to edit Master text styles</a:t>
            </a:r>
          </a:p>
        </p:txBody>
      </p:sp>
      <p:sp>
        <p:nvSpPr>
          <p:cNvPr id="8" name="Footer Placeholder 1"/>
          <p:cNvSpPr>
            <a:spLocks noGrp="1"/>
          </p:cNvSpPr>
          <p:nvPr>
            <p:ph type="ftr" sz="quarter" idx="15"/>
          </p:nvPr>
        </p:nvSpPr>
        <p:spPr/>
        <p:txBody>
          <a:bodyPr/>
          <a:lstStyle>
            <a:lvl1pPr>
              <a:defRPr/>
            </a:lvl1pPr>
          </a:lstStyle>
          <a:p>
            <a:pPr>
              <a:defRPr/>
            </a:pPr>
            <a:endParaRPr lang="en-US">
              <a:solidFill>
                <a:srgbClr val="000000">
                  <a:lumMod val="65000"/>
                  <a:lumOff val="35000"/>
                </a:srgbClr>
              </a:solidFill>
            </a:endParaRPr>
          </a:p>
        </p:txBody>
      </p:sp>
      <p:sp>
        <p:nvSpPr>
          <p:cNvPr id="9" name="Slide Number Placeholder 2"/>
          <p:cNvSpPr>
            <a:spLocks noGrp="1"/>
          </p:cNvSpPr>
          <p:nvPr>
            <p:ph type="sldNum" sz="quarter" idx="16"/>
          </p:nvPr>
        </p:nvSpPr>
        <p:spPr/>
        <p:txBody>
          <a:bodyPr/>
          <a:lstStyle>
            <a:lvl1pPr>
              <a:defRPr/>
            </a:lvl1pPr>
          </a:lstStyle>
          <a:p>
            <a:fld id="{013A3FB9-6CF3-4796-B987-F64D0C0D620B}" type="slidenum">
              <a:rPr lang="en-US"/>
              <a:pPr/>
              <a:t>‹#›</a:t>
            </a:fld>
            <a:endParaRPr lang="en-US"/>
          </a:p>
        </p:txBody>
      </p:sp>
    </p:spTree>
    <p:extLst>
      <p:ext uri="{BB962C8B-B14F-4D97-AF65-F5344CB8AC3E}">
        <p14:creationId xmlns:p14="http://schemas.microsoft.com/office/powerpoint/2010/main" val="1321192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306742"/>
            <a:ext cx="3010890" cy="5616076"/>
          </a:xfrm>
        </p:spPr>
        <p:txBody>
          <a:bodyPr anchor="ctr"/>
          <a:lstStyle>
            <a:lvl1pPr algn="l">
              <a:defRPr sz="1800" b="0" i="0" cap="all" baseline="0">
                <a:solidFill>
                  <a:schemeClr val="tx1"/>
                </a:solidFill>
                <a:latin typeface="+mn-lt"/>
                <a:cs typeface="Andes ExtraLight"/>
              </a:defRPr>
            </a:lvl1pPr>
            <a:lvl2pPr algn="l">
              <a:defRPr sz="1800" b="0" i="0" cap="all">
                <a:solidFill>
                  <a:schemeClr val="tx2">
                    <a:lumMod val="50000"/>
                    <a:lumOff val="50000"/>
                  </a:schemeClr>
                </a:solidFill>
                <a:latin typeface="+mn-lt"/>
                <a:cs typeface="Andes ExtraLight"/>
              </a:defRPr>
            </a:lvl2pPr>
            <a:lvl3pPr algn="l">
              <a:defRPr sz="1800" b="0" i="0" cap="all">
                <a:solidFill>
                  <a:schemeClr val="tx2">
                    <a:lumMod val="50000"/>
                    <a:lumOff val="50000"/>
                  </a:schemeClr>
                </a:solidFill>
                <a:latin typeface="+mn-lt"/>
                <a:cs typeface="Andes ExtraLight"/>
              </a:defRPr>
            </a:lvl3pPr>
            <a:lvl4pPr algn="l">
              <a:defRPr sz="1800" b="0" i="0" cap="all">
                <a:solidFill>
                  <a:schemeClr val="tx2">
                    <a:lumMod val="50000"/>
                    <a:lumOff val="50000"/>
                  </a:schemeClr>
                </a:solidFill>
                <a:latin typeface="+mn-lt"/>
                <a:cs typeface="Andes ExtraLight"/>
              </a:defRPr>
            </a:lvl4pPr>
            <a:lvl5pPr algn="l">
              <a:defRPr sz="1800" b="0" i="0" cap="all">
                <a:solidFill>
                  <a:schemeClr val="tx2">
                    <a:lumMod val="50000"/>
                    <a:lumOff val="50000"/>
                  </a:schemeClr>
                </a:solidFill>
                <a:latin typeface="+mn-lt"/>
                <a:cs typeface="Andes ExtraLight"/>
              </a:defRPr>
            </a:lvl5pPr>
            <a:lvl6pPr>
              <a:defRPr sz="1350"/>
            </a:lvl6pPr>
            <a:lvl7pPr>
              <a:defRPr sz="1350"/>
            </a:lvl7pPr>
            <a:lvl8pPr>
              <a:defRPr sz="1350"/>
            </a:lvl8pPr>
            <a:lvl9pPr>
              <a:defRPr sz="1350"/>
            </a:lvl9pPr>
          </a:lstStyle>
          <a:p>
            <a:pPr lvl="0"/>
            <a:r>
              <a:rPr lang="en-US" smtClean="0"/>
              <a:t>Click to edit Master text styles</a:t>
            </a:r>
          </a:p>
        </p:txBody>
      </p:sp>
      <p:sp>
        <p:nvSpPr>
          <p:cNvPr id="4" name="Content Placeholder 3"/>
          <p:cNvSpPr>
            <a:spLocks noGrp="1"/>
          </p:cNvSpPr>
          <p:nvPr>
            <p:ph sz="half" idx="2"/>
          </p:nvPr>
        </p:nvSpPr>
        <p:spPr>
          <a:xfrm>
            <a:off x="3683001" y="295617"/>
            <a:ext cx="5207000" cy="5592567"/>
          </a:xfrm>
        </p:spPr>
        <p:txBody>
          <a:bodyPr anchor="ctr"/>
          <a:lstStyle>
            <a:lvl1pPr>
              <a:defRPr sz="1200">
                <a:solidFill>
                  <a:schemeClr val="tx2">
                    <a:lumMod val="50000"/>
                    <a:lumOff val="50000"/>
                  </a:schemeClr>
                </a:solidFill>
              </a:defRPr>
            </a:lvl1pPr>
            <a:lvl2pPr>
              <a:buClr>
                <a:schemeClr val="tx2">
                  <a:lumMod val="50000"/>
                  <a:lumOff val="50000"/>
                </a:schemeClr>
              </a:buClr>
              <a:defRPr sz="1200">
                <a:solidFill>
                  <a:schemeClr val="tx2">
                    <a:lumMod val="50000"/>
                    <a:lumOff val="50000"/>
                  </a:schemeClr>
                </a:solidFill>
              </a:defRPr>
            </a:lvl2pPr>
            <a:lvl3pPr marL="418338">
              <a:buClr>
                <a:schemeClr val="tx2">
                  <a:lumMod val="50000"/>
                  <a:lumOff val="50000"/>
                </a:schemeClr>
              </a:buClr>
              <a:defRPr sz="1200">
                <a:solidFill>
                  <a:schemeClr val="tx2">
                    <a:lumMod val="50000"/>
                    <a:lumOff val="50000"/>
                  </a:schemeClr>
                </a:solidFill>
              </a:defRPr>
            </a:lvl3pPr>
            <a:lvl4pPr>
              <a:buClr>
                <a:schemeClr val="tx2">
                  <a:lumMod val="50000"/>
                  <a:lumOff val="50000"/>
                </a:schemeClr>
              </a:buClr>
              <a:defRPr sz="1200">
                <a:solidFill>
                  <a:schemeClr val="tx2">
                    <a:lumMod val="50000"/>
                    <a:lumOff val="50000"/>
                  </a:schemeClr>
                </a:solidFill>
              </a:defRPr>
            </a:lvl4pPr>
            <a:lvl5pPr>
              <a:buClr>
                <a:schemeClr val="tx2">
                  <a:lumMod val="50000"/>
                  <a:lumOff val="50000"/>
                </a:schemeClr>
              </a:buClr>
              <a:defRPr sz="1200">
                <a:solidFill>
                  <a:schemeClr val="tx2">
                    <a:lumMod val="50000"/>
                    <a:lumOff val="50000"/>
                  </a:schemeClr>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fld id="{CB17FA85-2D8C-4A9E-B090-22C1A33EFF9F}"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00000">
                  <a:lumMod val="65000"/>
                  <a:lumOff val="35000"/>
                </a:srgbClr>
              </a:solidFill>
            </a:endParaRPr>
          </a:p>
        </p:txBody>
      </p:sp>
    </p:spTree>
    <p:extLst>
      <p:ext uri="{BB962C8B-B14F-4D97-AF65-F5344CB8AC3E}">
        <p14:creationId xmlns:p14="http://schemas.microsoft.com/office/powerpoint/2010/main" val="246053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rk Blue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flipV="1">
            <a:off x="0" y="2"/>
            <a:ext cx="9144000" cy="4479925"/>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86916" indent="-86916">
              <a:spcBef>
                <a:spcPct val="50000"/>
              </a:spcBef>
              <a:buFontTx/>
              <a:buChar char="•"/>
            </a:pPr>
            <a:endParaRPr lang="en-US" sz="975" b="0"/>
          </a:p>
        </p:txBody>
      </p:sp>
      <p:sp>
        <p:nvSpPr>
          <p:cNvPr id="7" name="Rectangle 6"/>
          <p:cNvSpPr>
            <a:spLocks noChangeArrowheads="1"/>
          </p:cNvSpPr>
          <p:nvPr/>
        </p:nvSpPr>
        <p:spPr bwMode="auto">
          <a:xfrm>
            <a:off x="0" y="4302127"/>
            <a:ext cx="9144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86916" indent="-86916">
              <a:spcBef>
                <a:spcPct val="50000"/>
              </a:spcBef>
              <a:buFontTx/>
              <a:buChar char="•"/>
            </a:pPr>
            <a:endParaRPr lang="en-US" sz="975" b="0">
              <a:solidFill>
                <a:schemeClr val="bg1"/>
              </a:solidFill>
            </a:endParaRPr>
          </a:p>
        </p:txBody>
      </p:sp>
      <p:sp>
        <p:nvSpPr>
          <p:cNvPr id="330" name="Title 329"/>
          <p:cNvSpPr>
            <a:spLocks noGrp="1"/>
          </p:cNvSpPr>
          <p:nvPr>
            <p:ph type="title"/>
          </p:nvPr>
        </p:nvSpPr>
        <p:spPr>
          <a:xfrm>
            <a:off x="1396005" y="1189791"/>
            <a:ext cx="7039470" cy="1822161"/>
          </a:xfrm>
        </p:spPr>
        <p:txBody>
          <a:bodyPr anchor="b"/>
          <a:lstStyle>
            <a:lvl1pPr>
              <a:lnSpc>
                <a:spcPct val="100000"/>
              </a:lnSpc>
              <a:spcBef>
                <a:spcPts val="0"/>
              </a:spcBef>
              <a:defRPr sz="2700" b="1"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408677" y="3000005"/>
            <a:ext cx="7026799" cy="1211048"/>
          </a:xfrm>
        </p:spPr>
        <p:txBody>
          <a:bodyPr>
            <a:normAutofit/>
          </a:bodyPr>
          <a:lstStyle>
            <a:lvl1pPr>
              <a:lnSpc>
                <a:spcPct val="100000"/>
              </a:lnSpc>
              <a:spcBef>
                <a:spcPts val="0"/>
              </a:spcBef>
              <a:defRPr sz="18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70" name="Picture Placeholder 4"/>
          <p:cNvSpPr>
            <a:spLocks noGrp="1"/>
          </p:cNvSpPr>
          <p:nvPr>
            <p:ph type="pic" sz="quarter" idx="16"/>
          </p:nvPr>
        </p:nvSpPr>
        <p:spPr>
          <a:xfrm>
            <a:off x="508001" y="4699001"/>
            <a:ext cx="5058833" cy="1375832"/>
          </a:xfrm>
          <a:solidFill>
            <a:srgbClr val="FFFFFF"/>
          </a:solidFill>
        </p:spPr>
        <p:txBody>
          <a:bodyPr anchor="ctr">
            <a:normAutofit/>
          </a:bodyPr>
          <a:lstStyle>
            <a:lvl1pPr algn="ctr">
              <a:defRPr baseline="0">
                <a:solidFill>
                  <a:srgbClr val="021F43"/>
                </a:solidFill>
              </a:defRPr>
            </a:lvl1pPr>
          </a:lstStyle>
          <a:p>
            <a:pPr lvl="0"/>
            <a:r>
              <a:rPr lang="en-US" noProof="0" smtClean="0"/>
              <a:t>Click icon to add picture</a:t>
            </a:r>
            <a:endParaRPr lang="en-US" noProof="0" dirty="0"/>
          </a:p>
        </p:txBody>
      </p:sp>
      <p:sp>
        <p:nvSpPr>
          <p:cNvPr id="9" name="Text Placeholder 331"/>
          <p:cNvSpPr>
            <a:spLocks noGrp="1"/>
          </p:cNvSpPr>
          <p:nvPr>
            <p:ph type="body" sz="quarter" idx="14"/>
          </p:nvPr>
        </p:nvSpPr>
        <p:spPr>
          <a:xfrm>
            <a:off x="5682073" y="4699003"/>
            <a:ext cx="2821170" cy="1393637"/>
          </a:xfrm>
        </p:spPr>
        <p:txBody>
          <a:bodyPr anchor="b"/>
          <a:lstStyle>
            <a:lvl1pPr algn="r">
              <a:lnSpc>
                <a:spcPct val="100000"/>
              </a:lnSpc>
              <a:defRPr sz="1050" b="0" i="0" baseline="0">
                <a:solidFill>
                  <a:schemeClr val="tx1"/>
                </a:solidFill>
                <a:latin typeface="+mn-lt"/>
                <a:cs typeface="Arial"/>
              </a:defRPr>
            </a:lvl1pPr>
            <a:lvl2pPr algn="r">
              <a:defRPr sz="105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8" name="Rectangle 1028"/>
          <p:cNvSpPr>
            <a:spLocks noGrp="1" noChangeArrowheads="1"/>
          </p:cNvSpPr>
          <p:nvPr>
            <p:ph type="dt" sz="half" idx="17"/>
          </p:nvPr>
        </p:nvSpPr>
        <p:spPr>
          <a:xfrm>
            <a:off x="5716589" y="6116640"/>
            <a:ext cx="2719387" cy="306387"/>
          </a:xfrm>
        </p:spPr>
        <p:txBody>
          <a:bodyPr rIns="0" anchor="ctr"/>
          <a:lstStyle>
            <a:lvl1pPr algn="r">
              <a:defRPr>
                <a:solidFill>
                  <a:schemeClr val="tx1"/>
                </a:solidFill>
                <a:cs typeface="Arial" charset="0"/>
              </a:defRPr>
            </a:lvl1pPr>
          </a:lstStyle>
          <a:p>
            <a:fld id="{36DD4155-D8E0-4601-B32E-66D80E19E79F}" type="datetime1">
              <a:rPr lang="en-US" smtClean="0"/>
              <a:t>9/21/2016</a:t>
            </a:fld>
            <a:endParaRPr lang="en-US"/>
          </a:p>
        </p:txBody>
      </p:sp>
    </p:spTree>
    <p:extLst>
      <p:ext uri="{BB962C8B-B14F-4D97-AF65-F5344CB8AC3E}">
        <p14:creationId xmlns:p14="http://schemas.microsoft.com/office/powerpoint/2010/main" val="473208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4" y="288638"/>
            <a:ext cx="8533067" cy="461819"/>
          </a:xfrm>
        </p:spPr>
        <p:txBody>
          <a:bodyPr/>
          <a:lstStyle>
            <a:lvl1pPr>
              <a:defRPr sz="1650" b="0" i="0" baseline="0">
                <a:solidFill>
                  <a:srgbClr val="021F43"/>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3001" y="983838"/>
            <a:ext cx="5207000" cy="4904344"/>
          </a:xfrm>
        </p:spPr>
        <p:txBody>
          <a:bodyPr anchor="ctr"/>
          <a:lstStyle>
            <a:lvl1pPr>
              <a:defRPr sz="1200">
                <a:solidFill>
                  <a:schemeClr val="tx2">
                    <a:lumMod val="50000"/>
                    <a:lumOff val="50000"/>
                  </a:schemeClr>
                </a:solidFill>
              </a:defRPr>
            </a:lvl1pPr>
            <a:lvl2pPr>
              <a:buClr>
                <a:schemeClr val="tx2">
                  <a:lumMod val="50000"/>
                  <a:lumOff val="50000"/>
                </a:schemeClr>
              </a:buClr>
              <a:defRPr sz="1200">
                <a:solidFill>
                  <a:schemeClr val="tx2">
                    <a:lumMod val="50000"/>
                    <a:lumOff val="50000"/>
                  </a:schemeClr>
                </a:solidFill>
              </a:defRPr>
            </a:lvl2pPr>
            <a:lvl3pPr marL="418338">
              <a:buClr>
                <a:schemeClr val="tx2">
                  <a:lumMod val="50000"/>
                  <a:lumOff val="50000"/>
                </a:schemeClr>
              </a:buClr>
              <a:defRPr sz="1200">
                <a:solidFill>
                  <a:schemeClr val="tx2">
                    <a:lumMod val="50000"/>
                    <a:lumOff val="50000"/>
                  </a:schemeClr>
                </a:solidFill>
              </a:defRPr>
            </a:lvl3pPr>
            <a:lvl4pPr>
              <a:buClr>
                <a:schemeClr val="tx2">
                  <a:lumMod val="50000"/>
                  <a:lumOff val="50000"/>
                </a:schemeClr>
              </a:buClr>
              <a:defRPr sz="1200">
                <a:solidFill>
                  <a:schemeClr val="tx2">
                    <a:lumMod val="50000"/>
                    <a:lumOff val="50000"/>
                  </a:schemeClr>
                </a:solidFill>
              </a:defRPr>
            </a:lvl4pPr>
            <a:lvl5pPr>
              <a:buClr>
                <a:schemeClr val="tx2">
                  <a:lumMod val="50000"/>
                  <a:lumOff val="50000"/>
                </a:schemeClr>
              </a:buClr>
              <a:defRPr sz="1200">
                <a:solidFill>
                  <a:schemeClr val="tx2">
                    <a:lumMod val="50000"/>
                    <a:lumOff val="50000"/>
                  </a:schemeClr>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fld id="{273A0BB2-71B8-415B-9C47-7F78DFDB556E}"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00000">
                  <a:lumMod val="65000"/>
                  <a:lumOff val="35000"/>
                </a:srgbClr>
              </a:solidFill>
            </a:endParaRPr>
          </a:p>
        </p:txBody>
      </p:sp>
    </p:spTree>
    <p:extLst>
      <p:ext uri="{BB962C8B-B14F-4D97-AF65-F5344CB8AC3E}">
        <p14:creationId xmlns:p14="http://schemas.microsoft.com/office/powerpoint/2010/main" val="30808679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8"/>
            <a:ext cx="8569158" cy="461819"/>
          </a:xfrm>
        </p:spPr>
        <p:txBody>
          <a:bodyPr/>
          <a:lstStyle>
            <a:lvl1pPr>
              <a:defRPr sz="1650" b="0" i="0" cap="none" baseline="0">
                <a:solidFill>
                  <a:srgbClr val="021F43"/>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22842" y="1443791"/>
            <a:ext cx="5307263" cy="4545263"/>
          </a:xfrm>
        </p:spPr>
        <p:txBody>
          <a:bodyPr/>
          <a:lstStyle>
            <a:lvl1pPr>
              <a:defRPr sz="1200">
                <a:solidFill>
                  <a:schemeClr val="tx2">
                    <a:lumMod val="50000"/>
                    <a:lumOff val="50000"/>
                  </a:schemeClr>
                </a:solidFill>
              </a:defRPr>
            </a:lvl1pPr>
            <a:lvl2pPr>
              <a:buClr>
                <a:schemeClr val="tx2">
                  <a:lumMod val="50000"/>
                  <a:lumOff val="50000"/>
                </a:schemeClr>
              </a:buClr>
              <a:defRPr sz="1200">
                <a:solidFill>
                  <a:schemeClr val="tx2">
                    <a:lumMod val="50000"/>
                    <a:lumOff val="50000"/>
                  </a:schemeClr>
                </a:solidFill>
              </a:defRPr>
            </a:lvl2pPr>
            <a:lvl3pPr marL="418338">
              <a:buClr>
                <a:schemeClr val="tx2">
                  <a:lumMod val="50000"/>
                  <a:lumOff val="50000"/>
                </a:schemeClr>
              </a:buClr>
              <a:defRPr sz="1200">
                <a:solidFill>
                  <a:schemeClr val="tx2">
                    <a:lumMod val="50000"/>
                    <a:lumOff val="50000"/>
                  </a:schemeClr>
                </a:solidFill>
              </a:defRPr>
            </a:lvl3pPr>
            <a:lvl4pPr>
              <a:buClr>
                <a:schemeClr val="tx2">
                  <a:lumMod val="50000"/>
                  <a:lumOff val="50000"/>
                </a:schemeClr>
              </a:buClr>
              <a:defRPr sz="1200">
                <a:solidFill>
                  <a:schemeClr val="tx2">
                    <a:lumMod val="50000"/>
                    <a:lumOff val="50000"/>
                  </a:schemeClr>
                </a:solidFill>
              </a:defRPr>
            </a:lvl4pPr>
            <a:lvl5pPr>
              <a:buClr>
                <a:schemeClr val="tx2">
                  <a:lumMod val="50000"/>
                  <a:lumOff val="50000"/>
                </a:schemeClr>
              </a:buClr>
              <a:defRPr sz="1200">
                <a:solidFill>
                  <a:schemeClr val="tx2">
                    <a:lumMod val="50000"/>
                    <a:lumOff val="50000"/>
                  </a:schemeClr>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3"/>
          </p:nvPr>
        </p:nvSpPr>
        <p:spPr>
          <a:xfrm>
            <a:off x="321094" y="1003049"/>
            <a:ext cx="3087853" cy="4972050"/>
          </a:xfrm>
        </p:spPr>
        <p:txBody>
          <a:bodyPr rIns="182880" anchor="ctr"/>
          <a:lstStyle>
            <a:lvl1pPr>
              <a:defRPr sz="1200" baseline="0"/>
            </a:lvl1pPr>
          </a:lstStyle>
          <a:p>
            <a:pPr lvl="0"/>
            <a:r>
              <a:rPr lang="en-US" smtClean="0"/>
              <a:t>Click to edit Master text styles</a:t>
            </a:r>
          </a:p>
        </p:txBody>
      </p:sp>
      <p:sp>
        <p:nvSpPr>
          <p:cNvPr id="12" name="Text Placeholder 11"/>
          <p:cNvSpPr>
            <a:spLocks noGrp="1"/>
          </p:cNvSpPr>
          <p:nvPr>
            <p:ph type="body" sz="quarter" idx="14"/>
          </p:nvPr>
        </p:nvSpPr>
        <p:spPr>
          <a:xfrm>
            <a:off x="3622676" y="976314"/>
            <a:ext cx="5294062" cy="414003"/>
          </a:xfrm>
        </p:spPr>
        <p:txBody>
          <a:bodyPr/>
          <a:lstStyle>
            <a:lvl1pPr algn="ctr">
              <a:defRPr sz="1200" b="0" cap="all"/>
            </a:lvl1pPr>
          </a:lstStyle>
          <a:p>
            <a:pPr lvl="0"/>
            <a:r>
              <a:rPr lang="en-US" smtClean="0"/>
              <a:t>Click to edit Master text styles</a:t>
            </a:r>
          </a:p>
        </p:txBody>
      </p:sp>
      <p:sp>
        <p:nvSpPr>
          <p:cNvPr id="7" name="Slide Number Placeholder 3"/>
          <p:cNvSpPr>
            <a:spLocks noGrp="1"/>
          </p:cNvSpPr>
          <p:nvPr>
            <p:ph type="sldNum" sz="quarter" idx="15"/>
          </p:nvPr>
        </p:nvSpPr>
        <p:spPr/>
        <p:txBody>
          <a:bodyPr/>
          <a:lstStyle>
            <a:lvl1pPr>
              <a:defRPr/>
            </a:lvl1pPr>
          </a:lstStyle>
          <a:p>
            <a:fld id="{FE7028E1-3BC8-4762-A110-A9B22933BF4C}" type="slidenum">
              <a:rPr lang="en-US"/>
              <a:pPr/>
              <a:t>‹#›</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solidFill>
                <a:srgbClr val="000000">
                  <a:lumMod val="65000"/>
                  <a:lumOff val="35000"/>
                </a:srgbClr>
              </a:solidFill>
            </a:endParaRPr>
          </a:p>
        </p:txBody>
      </p:sp>
    </p:spTree>
    <p:extLst>
      <p:ext uri="{BB962C8B-B14F-4D97-AF65-F5344CB8AC3E}">
        <p14:creationId xmlns:p14="http://schemas.microsoft.com/office/powerpoint/2010/main" val="18888901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6"/>
            <a:ext cx="8410104" cy="983693"/>
          </a:xfrm>
        </p:spPr>
        <p:txBody>
          <a:bodyPr/>
          <a:lstStyle>
            <a:lvl1pPr>
              <a:defRPr sz="1650" b="0" i="0" cap="none" baseline="0">
                <a:solidFill>
                  <a:srgbClr val="021F43"/>
                </a:solidFill>
                <a:latin typeface="+mj-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56935" y="1788583"/>
            <a:ext cx="4133273" cy="4399780"/>
          </a:xfrm>
        </p:spPr>
        <p:txBody>
          <a:bodyPr lIns="182880" rIns="182880" anchor="ctr"/>
          <a:lstStyle>
            <a:lvl1pPr marL="0" marR="0" indent="0" algn="l" defTabSz="685800" rtl="0" eaLnBrk="0" fontAlgn="base" latinLnBrk="0" hangingPunct="0">
              <a:lnSpc>
                <a:spcPct val="130000"/>
              </a:lnSpc>
              <a:spcBef>
                <a:spcPts val="1350"/>
              </a:spcBef>
              <a:spcAft>
                <a:spcPct val="0"/>
              </a:spcAft>
              <a:buClr>
                <a:schemeClr val="tx2">
                  <a:lumMod val="75000"/>
                  <a:lumOff val="25000"/>
                </a:schemeClr>
              </a:buClr>
              <a:buSzTx/>
              <a:buFontTx/>
              <a:buNone/>
              <a:tabLst/>
              <a:defRPr sz="1200">
                <a:solidFill>
                  <a:srgbClr val="595959"/>
                </a:solidFill>
              </a:defRPr>
            </a:lvl1pPr>
            <a:lvl2pPr>
              <a:defRPr sz="1200">
                <a:solidFill>
                  <a:srgbClr val="595959"/>
                </a:solidFill>
              </a:defRPr>
            </a:lvl2pPr>
            <a:lvl3pPr>
              <a:defRPr sz="1200">
                <a:solidFill>
                  <a:srgbClr val="595959"/>
                </a:solidFill>
              </a:defRPr>
            </a:lvl3pPr>
            <a:lvl4pPr>
              <a:defRPr sz="1200">
                <a:solidFill>
                  <a:srgbClr val="595959"/>
                </a:solidFill>
              </a:defRPr>
            </a:lvl4pPr>
            <a:lvl5pPr>
              <a:defRPr sz="1200">
                <a:solidFill>
                  <a:srgbClr val="595959"/>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Content Placeholder 3"/>
          <p:cNvSpPr>
            <a:spLocks noGrp="1"/>
          </p:cNvSpPr>
          <p:nvPr>
            <p:ph sz="half" idx="11"/>
          </p:nvPr>
        </p:nvSpPr>
        <p:spPr>
          <a:xfrm>
            <a:off x="4657428" y="1788511"/>
            <a:ext cx="4133088" cy="4402163"/>
          </a:xfrm>
        </p:spPr>
        <p:txBody>
          <a:bodyPr lIns="182880" rIns="182880" anchor="ctr"/>
          <a:lstStyle>
            <a:lvl1pPr marL="0" marR="0" indent="0" algn="l" defTabSz="685800" rtl="0" eaLnBrk="0" fontAlgn="base" latinLnBrk="0" hangingPunct="0">
              <a:lnSpc>
                <a:spcPct val="130000"/>
              </a:lnSpc>
              <a:spcBef>
                <a:spcPts val="1350"/>
              </a:spcBef>
              <a:spcAft>
                <a:spcPct val="0"/>
              </a:spcAft>
              <a:buClr>
                <a:schemeClr val="tx2">
                  <a:lumMod val="75000"/>
                  <a:lumOff val="25000"/>
                </a:schemeClr>
              </a:buClr>
              <a:buSzTx/>
              <a:buFontTx/>
              <a:buNone/>
              <a:tabLst/>
              <a:defRPr sz="1200">
                <a:solidFill>
                  <a:srgbClr val="595959"/>
                </a:solidFill>
              </a:defRPr>
            </a:lvl1pPr>
            <a:lvl2pPr>
              <a:defRPr sz="1200">
                <a:solidFill>
                  <a:srgbClr val="595959"/>
                </a:solidFill>
              </a:defRPr>
            </a:lvl2pPr>
            <a:lvl3pPr>
              <a:defRPr sz="1200">
                <a:solidFill>
                  <a:srgbClr val="595959"/>
                </a:solidFill>
              </a:defRPr>
            </a:lvl3pPr>
            <a:lvl4pPr>
              <a:defRPr sz="1200">
                <a:solidFill>
                  <a:srgbClr val="595959"/>
                </a:solidFill>
              </a:defRPr>
            </a:lvl4pPr>
            <a:lvl5pPr>
              <a:defRPr sz="1200">
                <a:solidFill>
                  <a:srgbClr val="595959"/>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Content Placeholder 3"/>
          <p:cNvSpPr>
            <a:spLocks noGrp="1"/>
          </p:cNvSpPr>
          <p:nvPr>
            <p:ph sz="half" idx="13"/>
          </p:nvPr>
        </p:nvSpPr>
        <p:spPr>
          <a:xfrm>
            <a:off x="356935" y="1429562"/>
            <a:ext cx="4133273" cy="264331"/>
          </a:xfrm>
        </p:spPr>
        <p:txBody>
          <a:bodyPr anchor="ctr">
            <a:normAutofit/>
          </a:bodyPr>
          <a:lstStyle>
            <a:lvl1pPr algn="ctr">
              <a:defRPr sz="1050" cap="all">
                <a:solidFill>
                  <a:srgbClr val="595959"/>
                </a:solidFill>
              </a:defRPr>
            </a:lvl1pPr>
            <a:lvl2pPr>
              <a:defRPr sz="1200">
                <a:solidFill>
                  <a:srgbClr val="595959"/>
                </a:solidFill>
              </a:defRPr>
            </a:lvl2pPr>
            <a:lvl3pPr>
              <a:defRPr sz="1200">
                <a:solidFill>
                  <a:srgbClr val="595959"/>
                </a:solidFill>
              </a:defRPr>
            </a:lvl3pPr>
            <a:lvl4pPr>
              <a:defRPr sz="1200">
                <a:solidFill>
                  <a:srgbClr val="595959"/>
                </a:solidFill>
              </a:defRPr>
            </a:lvl4pPr>
            <a:lvl5pPr>
              <a:defRPr sz="1200">
                <a:solidFill>
                  <a:srgbClr val="595959"/>
                </a:solidFill>
              </a:defRPr>
            </a:lvl5pPr>
            <a:lvl6pPr>
              <a:defRPr sz="1350"/>
            </a:lvl6pPr>
            <a:lvl7pPr>
              <a:defRPr sz="1350"/>
            </a:lvl7pPr>
            <a:lvl8pPr>
              <a:defRPr sz="1350"/>
            </a:lvl8pPr>
            <a:lvl9pPr>
              <a:defRPr sz="1350"/>
            </a:lvl9pPr>
          </a:lstStyle>
          <a:p>
            <a:pPr lvl="0"/>
            <a:r>
              <a:rPr lang="en-US" smtClean="0"/>
              <a:t>Click to edit Master text styles</a:t>
            </a:r>
          </a:p>
        </p:txBody>
      </p:sp>
      <p:sp>
        <p:nvSpPr>
          <p:cNvPr id="8" name="Content Placeholder 3"/>
          <p:cNvSpPr>
            <a:spLocks noGrp="1"/>
          </p:cNvSpPr>
          <p:nvPr>
            <p:ph sz="half" idx="14"/>
          </p:nvPr>
        </p:nvSpPr>
        <p:spPr>
          <a:xfrm>
            <a:off x="4657429" y="1421541"/>
            <a:ext cx="4133088" cy="264331"/>
          </a:xfrm>
        </p:spPr>
        <p:txBody>
          <a:bodyPr anchor="ctr">
            <a:normAutofit/>
          </a:bodyPr>
          <a:lstStyle>
            <a:lvl1pPr algn="ctr">
              <a:defRPr sz="1050" cap="all">
                <a:solidFill>
                  <a:srgbClr val="595959"/>
                </a:solidFill>
              </a:defRPr>
            </a:lvl1pPr>
            <a:lvl2pPr>
              <a:defRPr sz="1200">
                <a:solidFill>
                  <a:srgbClr val="595959"/>
                </a:solidFill>
              </a:defRPr>
            </a:lvl2pPr>
            <a:lvl3pPr>
              <a:defRPr sz="1200">
                <a:solidFill>
                  <a:srgbClr val="595959"/>
                </a:solidFill>
              </a:defRPr>
            </a:lvl3pPr>
            <a:lvl4pPr>
              <a:defRPr sz="1200">
                <a:solidFill>
                  <a:srgbClr val="595959"/>
                </a:solidFill>
              </a:defRPr>
            </a:lvl4pPr>
            <a:lvl5pPr>
              <a:defRPr sz="1200">
                <a:solidFill>
                  <a:srgbClr val="595959"/>
                </a:solidFill>
              </a:defRPr>
            </a:lvl5pPr>
            <a:lvl6pPr>
              <a:defRPr sz="1350"/>
            </a:lvl6pPr>
            <a:lvl7pPr>
              <a:defRPr sz="1350"/>
            </a:lvl7pPr>
            <a:lvl8pPr>
              <a:defRPr sz="1350"/>
            </a:lvl8pPr>
            <a:lvl9pPr>
              <a:defRPr sz="1350"/>
            </a:lvl9pPr>
          </a:lstStyle>
          <a:p>
            <a:pPr lvl="0"/>
            <a:r>
              <a:rPr lang="en-US" smtClean="0"/>
              <a:t>Click to edit Master text styles</a:t>
            </a:r>
          </a:p>
        </p:txBody>
      </p:sp>
      <p:sp>
        <p:nvSpPr>
          <p:cNvPr id="9" name="Slide Number Placeholder 3"/>
          <p:cNvSpPr>
            <a:spLocks noGrp="1"/>
          </p:cNvSpPr>
          <p:nvPr>
            <p:ph type="sldNum" sz="quarter" idx="15"/>
          </p:nvPr>
        </p:nvSpPr>
        <p:spPr/>
        <p:txBody>
          <a:bodyPr/>
          <a:lstStyle>
            <a:lvl1pPr>
              <a:defRPr/>
            </a:lvl1pPr>
          </a:lstStyle>
          <a:p>
            <a:fld id="{AD22E5F7-A7BF-4542-81F0-C0FB45AE2050}" type="slidenum">
              <a:rPr lang="en-US"/>
              <a:pPr/>
              <a:t>‹#›</a:t>
            </a:fld>
            <a:endParaRPr lang="en-US"/>
          </a:p>
        </p:txBody>
      </p:sp>
      <p:sp>
        <p:nvSpPr>
          <p:cNvPr id="10" name="Footer Placeholder 4"/>
          <p:cNvSpPr>
            <a:spLocks noGrp="1"/>
          </p:cNvSpPr>
          <p:nvPr>
            <p:ph type="ftr" sz="quarter" idx="16"/>
          </p:nvPr>
        </p:nvSpPr>
        <p:spPr/>
        <p:txBody>
          <a:bodyPr/>
          <a:lstStyle>
            <a:lvl1pPr>
              <a:defRPr/>
            </a:lvl1pPr>
          </a:lstStyle>
          <a:p>
            <a:pPr>
              <a:defRPr/>
            </a:pPr>
            <a:endParaRPr lang="en-US">
              <a:solidFill>
                <a:srgbClr val="000000">
                  <a:lumMod val="65000"/>
                  <a:lumOff val="35000"/>
                </a:srgbClr>
              </a:solidFill>
            </a:endParaRPr>
          </a:p>
        </p:txBody>
      </p:sp>
    </p:spTree>
    <p:extLst>
      <p:ext uri="{BB962C8B-B14F-4D97-AF65-F5344CB8AC3E}">
        <p14:creationId xmlns:p14="http://schemas.microsoft.com/office/powerpoint/2010/main" val="28200590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5" y="346364"/>
            <a:ext cx="3145592" cy="5784272"/>
          </a:xfrm>
        </p:spPr>
        <p:txBody>
          <a:bodyPr anchor="ctr"/>
          <a:lstStyle>
            <a:lvl1pPr>
              <a:defRPr sz="2400" b="0" i="0">
                <a:solidFill>
                  <a:schemeClr val="bg2"/>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3000" y="346366"/>
            <a:ext cx="5166895" cy="5784271"/>
          </a:xfrm>
        </p:spPr>
        <p:txBody>
          <a:bodyPr anchor="ctr"/>
          <a:lstStyle>
            <a:lvl1pPr>
              <a:lnSpc>
                <a:spcPct val="125000"/>
              </a:lnSpc>
              <a:spcBef>
                <a:spcPts val="0"/>
              </a:spcBef>
              <a:spcAft>
                <a:spcPts val="1650"/>
              </a:spcAft>
              <a:defRPr sz="1650">
                <a:solidFill>
                  <a:schemeClr val="tx2">
                    <a:lumMod val="50000"/>
                    <a:lumOff val="50000"/>
                  </a:schemeClr>
                </a:solidFill>
              </a:defRPr>
            </a:lvl1pPr>
            <a:lvl2pPr marL="0" indent="0">
              <a:lnSpc>
                <a:spcPct val="125000"/>
              </a:lnSpc>
              <a:spcBef>
                <a:spcPts val="0"/>
              </a:spcBef>
              <a:spcAft>
                <a:spcPts val="1650"/>
              </a:spcAft>
              <a:buNone/>
              <a:defRPr sz="1500" baseline="0">
                <a:solidFill>
                  <a:schemeClr val="tx2">
                    <a:lumMod val="50000"/>
                    <a:lumOff val="50000"/>
                  </a:schemeClr>
                </a:solidFill>
              </a:defRPr>
            </a:lvl2pPr>
            <a:lvl3pPr marL="0" indent="0">
              <a:lnSpc>
                <a:spcPct val="130000"/>
              </a:lnSpc>
              <a:buNone/>
              <a:defRPr sz="1200">
                <a:solidFill>
                  <a:schemeClr val="tx2">
                    <a:lumMod val="50000"/>
                    <a:lumOff val="50000"/>
                  </a:schemeClr>
                </a:solidFill>
              </a:defRPr>
            </a:lvl3pPr>
            <a:lvl4pPr marL="137160" indent="0">
              <a:lnSpc>
                <a:spcPct val="130000"/>
              </a:lnSpc>
              <a:buNone/>
              <a:defRPr sz="1200">
                <a:solidFill>
                  <a:schemeClr val="tx2">
                    <a:lumMod val="50000"/>
                    <a:lumOff val="50000"/>
                  </a:schemeClr>
                </a:solidFill>
              </a:defRPr>
            </a:lvl4pPr>
            <a:lvl5pPr marL="341186" indent="0">
              <a:lnSpc>
                <a:spcPct val="130000"/>
              </a:lnSpc>
              <a:buNone/>
              <a:defRPr sz="1200">
                <a:solidFill>
                  <a:schemeClr val="tx2">
                    <a:lumMod val="50000"/>
                    <a:lumOff val="50000"/>
                  </a:schemeClr>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p:txBody>
      </p:sp>
      <p:sp>
        <p:nvSpPr>
          <p:cNvPr id="5" name="Slide Number Placeholder 3"/>
          <p:cNvSpPr>
            <a:spLocks noGrp="1"/>
          </p:cNvSpPr>
          <p:nvPr>
            <p:ph type="sldNum" sz="quarter" idx="10"/>
          </p:nvPr>
        </p:nvSpPr>
        <p:spPr/>
        <p:txBody>
          <a:bodyPr/>
          <a:lstStyle>
            <a:lvl1pPr>
              <a:defRPr/>
            </a:lvl1pPr>
          </a:lstStyle>
          <a:p>
            <a:fld id="{D1DBE971-9CEE-4C37-9492-3C20392D37BA}"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00000">
                  <a:lumMod val="65000"/>
                  <a:lumOff val="35000"/>
                </a:srgbClr>
              </a:solidFill>
            </a:endParaRPr>
          </a:p>
        </p:txBody>
      </p:sp>
    </p:spTree>
    <p:extLst>
      <p:ext uri="{BB962C8B-B14F-4D97-AF65-F5344CB8AC3E}">
        <p14:creationId xmlns:p14="http://schemas.microsoft.com/office/powerpoint/2010/main" val="37143799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5" y="346364"/>
            <a:ext cx="3145592" cy="5784272"/>
          </a:xfrm>
        </p:spPr>
        <p:txBody>
          <a:bodyPr anchor="ctr"/>
          <a:lstStyle>
            <a:lvl1pPr>
              <a:defRPr sz="2400" b="0" i="0">
                <a:solidFill>
                  <a:schemeClr val="tx1"/>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3000" y="346366"/>
            <a:ext cx="5166895" cy="5784271"/>
          </a:xfrm>
        </p:spPr>
        <p:txBody>
          <a:bodyPr anchor="ctr"/>
          <a:lstStyle>
            <a:lvl1pPr>
              <a:lnSpc>
                <a:spcPct val="125000"/>
              </a:lnSpc>
              <a:spcBef>
                <a:spcPts val="0"/>
              </a:spcBef>
              <a:spcAft>
                <a:spcPts val="1650"/>
              </a:spcAft>
              <a:defRPr sz="1650">
                <a:solidFill>
                  <a:schemeClr val="tx2">
                    <a:lumMod val="50000"/>
                    <a:lumOff val="50000"/>
                  </a:schemeClr>
                </a:solidFill>
              </a:defRPr>
            </a:lvl1pPr>
            <a:lvl2pPr marL="0" indent="0">
              <a:lnSpc>
                <a:spcPct val="125000"/>
              </a:lnSpc>
              <a:spcBef>
                <a:spcPts val="0"/>
              </a:spcBef>
              <a:spcAft>
                <a:spcPts val="1650"/>
              </a:spcAft>
              <a:buNone/>
              <a:defRPr sz="1500" baseline="0">
                <a:solidFill>
                  <a:schemeClr val="tx2">
                    <a:lumMod val="50000"/>
                    <a:lumOff val="50000"/>
                  </a:schemeClr>
                </a:solidFill>
              </a:defRPr>
            </a:lvl2pPr>
            <a:lvl3pPr marL="0" indent="0">
              <a:lnSpc>
                <a:spcPct val="130000"/>
              </a:lnSpc>
              <a:buNone/>
              <a:defRPr sz="1200">
                <a:solidFill>
                  <a:schemeClr val="tx2">
                    <a:lumMod val="50000"/>
                    <a:lumOff val="50000"/>
                  </a:schemeClr>
                </a:solidFill>
              </a:defRPr>
            </a:lvl3pPr>
            <a:lvl4pPr marL="137160" indent="0">
              <a:lnSpc>
                <a:spcPct val="130000"/>
              </a:lnSpc>
              <a:buNone/>
              <a:defRPr sz="1200">
                <a:solidFill>
                  <a:schemeClr val="tx2">
                    <a:lumMod val="50000"/>
                    <a:lumOff val="50000"/>
                  </a:schemeClr>
                </a:solidFill>
              </a:defRPr>
            </a:lvl4pPr>
            <a:lvl5pPr marL="341186" indent="0">
              <a:lnSpc>
                <a:spcPct val="130000"/>
              </a:lnSpc>
              <a:buNone/>
              <a:defRPr sz="1200">
                <a:solidFill>
                  <a:schemeClr val="tx2">
                    <a:lumMod val="50000"/>
                    <a:lumOff val="50000"/>
                  </a:schemeClr>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p:txBody>
      </p:sp>
      <p:sp>
        <p:nvSpPr>
          <p:cNvPr id="5" name="Slide Number Placeholder 3"/>
          <p:cNvSpPr>
            <a:spLocks noGrp="1"/>
          </p:cNvSpPr>
          <p:nvPr>
            <p:ph type="sldNum" sz="quarter" idx="10"/>
          </p:nvPr>
        </p:nvSpPr>
        <p:spPr/>
        <p:txBody>
          <a:bodyPr/>
          <a:lstStyle>
            <a:lvl1pPr>
              <a:defRPr/>
            </a:lvl1pPr>
          </a:lstStyle>
          <a:p>
            <a:fld id="{C0169513-C01F-4D97-A173-9909ADED8F33}"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00000">
                  <a:lumMod val="65000"/>
                  <a:lumOff val="35000"/>
                </a:srgbClr>
              </a:solidFill>
            </a:endParaRPr>
          </a:p>
        </p:txBody>
      </p:sp>
    </p:spTree>
    <p:extLst>
      <p:ext uri="{BB962C8B-B14F-4D97-AF65-F5344CB8AC3E}">
        <p14:creationId xmlns:p14="http://schemas.microsoft.com/office/powerpoint/2010/main" val="2703699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a:solidFill>
                <a:srgbClr val="021F43"/>
              </a:solidFill>
            </a:endParaRPr>
          </a:p>
        </p:txBody>
      </p:sp>
      <p:sp>
        <p:nvSpPr>
          <p:cNvPr id="74" name="Line 1086"/>
          <p:cNvSpPr>
            <a:spLocks noChangeShapeType="1"/>
          </p:cNvSpPr>
          <p:nvPr/>
        </p:nvSpPr>
        <p:spPr bwMode="auto">
          <a:xfrm>
            <a:off x="484189" y="617540"/>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75" name="Line 1087"/>
          <p:cNvSpPr>
            <a:spLocks noChangeShapeType="1"/>
          </p:cNvSpPr>
          <p:nvPr/>
        </p:nvSpPr>
        <p:spPr bwMode="auto">
          <a:xfrm>
            <a:off x="484189" y="617540"/>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76" name="Rectangle 1088"/>
          <p:cNvSpPr>
            <a:spLocks noChangeArrowheads="1"/>
          </p:cNvSpPr>
          <p:nvPr/>
        </p:nvSpPr>
        <p:spPr bwMode="auto">
          <a:xfrm>
            <a:off x="484189" y="617540"/>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77" name="Rectangle 1089"/>
          <p:cNvSpPr>
            <a:spLocks noChangeArrowheads="1"/>
          </p:cNvSpPr>
          <p:nvPr/>
        </p:nvSpPr>
        <p:spPr bwMode="auto">
          <a:xfrm>
            <a:off x="484189" y="617540"/>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78" name="Freeform 1098"/>
          <p:cNvSpPr>
            <a:spLocks/>
          </p:cNvSpPr>
          <p:nvPr/>
        </p:nvSpPr>
        <p:spPr bwMode="auto">
          <a:xfrm>
            <a:off x="487364" y="617540"/>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79" name="Freeform 1115"/>
          <p:cNvSpPr>
            <a:spLocks/>
          </p:cNvSpPr>
          <p:nvPr/>
        </p:nvSpPr>
        <p:spPr bwMode="auto">
          <a:xfrm>
            <a:off x="458789"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80" name="Freeform 1120"/>
          <p:cNvSpPr>
            <a:spLocks/>
          </p:cNvSpPr>
          <p:nvPr/>
        </p:nvSpPr>
        <p:spPr bwMode="auto">
          <a:xfrm>
            <a:off x="458789" y="463552"/>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81" name="Freeform 1134"/>
          <p:cNvSpPr>
            <a:spLocks/>
          </p:cNvSpPr>
          <p:nvPr/>
        </p:nvSpPr>
        <p:spPr bwMode="auto">
          <a:xfrm>
            <a:off x="703264"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82" name="Freeform 1141"/>
          <p:cNvSpPr>
            <a:spLocks/>
          </p:cNvSpPr>
          <p:nvPr/>
        </p:nvSpPr>
        <p:spPr bwMode="auto">
          <a:xfrm>
            <a:off x="706439"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83" name="Freeform 1148"/>
          <p:cNvSpPr>
            <a:spLocks/>
          </p:cNvSpPr>
          <p:nvPr/>
        </p:nvSpPr>
        <p:spPr bwMode="auto">
          <a:xfrm>
            <a:off x="693739" y="460376"/>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84" name="Freeform 1150"/>
          <p:cNvSpPr>
            <a:spLocks/>
          </p:cNvSpPr>
          <p:nvPr/>
        </p:nvSpPr>
        <p:spPr bwMode="auto">
          <a:xfrm>
            <a:off x="684214" y="447677"/>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85" name="Freeform 1152"/>
          <p:cNvSpPr>
            <a:spLocks/>
          </p:cNvSpPr>
          <p:nvPr/>
        </p:nvSpPr>
        <p:spPr bwMode="auto">
          <a:xfrm>
            <a:off x="684214" y="447677"/>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86" name="Freeform 1154"/>
          <p:cNvSpPr>
            <a:spLocks/>
          </p:cNvSpPr>
          <p:nvPr/>
        </p:nvSpPr>
        <p:spPr bwMode="auto">
          <a:xfrm>
            <a:off x="665164"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87" name="Freeform 1156"/>
          <p:cNvSpPr>
            <a:spLocks/>
          </p:cNvSpPr>
          <p:nvPr/>
        </p:nvSpPr>
        <p:spPr bwMode="auto">
          <a:xfrm>
            <a:off x="665164" y="431801"/>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88" name="Freeform 1163"/>
          <p:cNvSpPr>
            <a:spLocks/>
          </p:cNvSpPr>
          <p:nvPr/>
        </p:nvSpPr>
        <p:spPr bwMode="auto">
          <a:xfrm>
            <a:off x="611188" y="415927"/>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89" name="Freeform 1172"/>
          <p:cNvSpPr>
            <a:spLocks/>
          </p:cNvSpPr>
          <p:nvPr/>
        </p:nvSpPr>
        <p:spPr bwMode="auto">
          <a:xfrm>
            <a:off x="582614" y="476252"/>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90" name="Freeform 1177"/>
          <p:cNvSpPr>
            <a:spLocks/>
          </p:cNvSpPr>
          <p:nvPr/>
        </p:nvSpPr>
        <p:spPr bwMode="auto">
          <a:xfrm>
            <a:off x="557214" y="534990"/>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91" name="Freeform 1180"/>
          <p:cNvSpPr>
            <a:spLocks/>
          </p:cNvSpPr>
          <p:nvPr/>
        </p:nvSpPr>
        <p:spPr bwMode="auto">
          <a:xfrm>
            <a:off x="560389" y="530227"/>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92" name="Line 1187"/>
          <p:cNvSpPr>
            <a:spLocks noChangeShapeType="1"/>
          </p:cNvSpPr>
          <p:nvPr/>
        </p:nvSpPr>
        <p:spPr bwMode="auto">
          <a:xfrm>
            <a:off x="569914"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93" name="Line 1188"/>
          <p:cNvSpPr>
            <a:spLocks noChangeShapeType="1"/>
          </p:cNvSpPr>
          <p:nvPr/>
        </p:nvSpPr>
        <p:spPr bwMode="auto">
          <a:xfrm>
            <a:off x="569914"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94" name="Freeform 1208"/>
          <p:cNvSpPr>
            <a:spLocks/>
          </p:cNvSpPr>
          <p:nvPr/>
        </p:nvSpPr>
        <p:spPr bwMode="auto">
          <a:xfrm>
            <a:off x="595313" y="557215"/>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95" name="Freeform 1210"/>
          <p:cNvSpPr>
            <a:spLocks/>
          </p:cNvSpPr>
          <p:nvPr/>
        </p:nvSpPr>
        <p:spPr bwMode="auto">
          <a:xfrm>
            <a:off x="595314" y="557215"/>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96" name="Freeform 1214"/>
          <p:cNvSpPr>
            <a:spLocks/>
          </p:cNvSpPr>
          <p:nvPr/>
        </p:nvSpPr>
        <p:spPr bwMode="auto">
          <a:xfrm>
            <a:off x="595314" y="557215"/>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97" name="Rectangle 1215"/>
          <p:cNvSpPr>
            <a:spLocks noChangeArrowheads="1"/>
          </p:cNvSpPr>
          <p:nvPr/>
        </p:nvSpPr>
        <p:spPr bwMode="auto">
          <a:xfrm>
            <a:off x="595313" y="627065"/>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98" name="Freeform 1217"/>
          <p:cNvSpPr>
            <a:spLocks/>
          </p:cNvSpPr>
          <p:nvPr/>
        </p:nvSpPr>
        <p:spPr bwMode="auto">
          <a:xfrm>
            <a:off x="595313" y="627065"/>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99" name="Freeform 1219"/>
          <p:cNvSpPr>
            <a:spLocks/>
          </p:cNvSpPr>
          <p:nvPr/>
        </p:nvSpPr>
        <p:spPr bwMode="auto">
          <a:xfrm>
            <a:off x="731839" y="541340"/>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00" name="Freeform 1221"/>
          <p:cNvSpPr>
            <a:spLocks/>
          </p:cNvSpPr>
          <p:nvPr/>
        </p:nvSpPr>
        <p:spPr bwMode="auto">
          <a:xfrm>
            <a:off x="731839" y="541340"/>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01" name="Freeform 1234"/>
          <p:cNvSpPr>
            <a:spLocks/>
          </p:cNvSpPr>
          <p:nvPr/>
        </p:nvSpPr>
        <p:spPr bwMode="auto">
          <a:xfrm>
            <a:off x="722314" y="550865"/>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02" name="Line 1237"/>
          <p:cNvSpPr>
            <a:spLocks noChangeShapeType="1"/>
          </p:cNvSpPr>
          <p:nvPr/>
        </p:nvSpPr>
        <p:spPr bwMode="auto">
          <a:xfrm>
            <a:off x="728663" y="544515"/>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03" name="Line 1238"/>
          <p:cNvSpPr>
            <a:spLocks noChangeShapeType="1"/>
          </p:cNvSpPr>
          <p:nvPr/>
        </p:nvSpPr>
        <p:spPr bwMode="auto">
          <a:xfrm>
            <a:off x="728663" y="544515"/>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04" name="Freeform 1240"/>
          <p:cNvSpPr>
            <a:spLocks/>
          </p:cNvSpPr>
          <p:nvPr/>
        </p:nvSpPr>
        <p:spPr bwMode="auto">
          <a:xfrm>
            <a:off x="728663" y="541340"/>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05" name="Freeform 1243"/>
          <p:cNvSpPr>
            <a:spLocks/>
          </p:cNvSpPr>
          <p:nvPr/>
        </p:nvSpPr>
        <p:spPr bwMode="auto">
          <a:xfrm>
            <a:off x="728664" y="538165"/>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06" name="Freeform 1246"/>
          <p:cNvSpPr>
            <a:spLocks/>
          </p:cNvSpPr>
          <p:nvPr/>
        </p:nvSpPr>
        <p:spPr bwMode="auto">
          <a:xfrm>
            <a:off x="725489" y="547690"/>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07" name="Freeform 1250"/>
          <p:cNvSpPr>
            <a:spLocks/>
          </p:cNvSpPr>
          <p:nvPr/>
        </p:nvSpPr>
        <p:spPr bwMode="auto">
          <a:xfrm>
            <a:off x="731839"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08" name="Freeform 1252"/>
          <p:cNvSpPr>
            <a:spLocks/>
          </p:cNvSpPr>
          <p:nvPr/>
        </p:nvSpPr>
        <p:spPr bwMode="auto">
          <a:xfrm>
            <a:off x="731839"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09" name="Freeform 1255"/>
          <p:cNvSpPr>
            <a:spLocks/>
          </p:cNvSpPr>
          <p:nvPr/>
        </p:nvSpPr>
        <p:spPr bwMode="auto">
          <a:xfrm>
            <a:off x="712789" y="550865"/>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10" name="Rectangle 1256"/>
          <p:cNvSpPr>
            <a:spLocks noChangeArrowheads="1"/>
          </p:cNvSpPr>
          <p:nvPr/>
        </p:nvSpPr>
        <p:spPr bwMode="auto">
          <a:xfrm>
            <a:off x="722314" y="550865"/>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111" name="Freeform 1258"/>
          <p:cNvSpPr>
            <a:spLocks/>
          </p:cNvSpPr>
          <p:nvPr/>
        </p:nvSpPr>
        <p:spPr bwMode="auto">
          <a:xfrm>
            <a:off x="722314" y="550865"/>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12" name="Freeform 1266"/>
          <p:cNvSpPr>
            <a:spLocks/>
          </p:cNvSpPr>
          <p:nvPr/>
        </p:nvSpPr>
        <p:spPr bwMode="auto">
          <a:xfrm>
            <a:off x="728663" y="534990"/>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13" name="Freeform 1269"/>
          <p:cNvSpPr>
            <a:spLocks/>
          </p:cNvSpPr>
          <p:nvPr/>
        </p:nvSpPr>
        <p:spPr bwMode="auto">
          <a:xfrm>
            <a:off x="728664" y="530227"/>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1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1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1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11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11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1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20" name="Freeform 1277"/>
          <p:cNvSpPr>
            <a:spLocks/>
          </p:cNvSpPr>
          <p:nvPr/>
        </p:nvSpPr>
        <p:spPr bwMode="auto">
          <a:xfrm>
            <a:off x="728663" y="523877"/>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21" name="Freeform 1287"/>
          <p:cNvSpPr>
            <a:spLocks/>
          </p:cNvSpPr>
          <p:nvPr/>
        </p:nvSpPr>
        <p:spPr bwMode="auto">
          <a:xfrm>
            <a:off x="719139"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22" name="Freeform 1290"/>
          <p:cNvSpPr>
            <a:spLocks/>
          </p:cNvSpPr>
          <p:nvPr/>
        </p:nvSpPr>
        <p:spPr bwMode="auto">
          <a:xfrm>
            <a:off x="719139" y="517527"/>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23" name="Rectangle 1335"/>
          <p:cNvSpPr>
            <a:spLocks noChangeArrowheads="1"/>
          </p:cNvSpPr>
          <p:nvPr/>
        </p:nvSpPr>
        <p:spPr bwMode="auto">
          <a:xfrm>
            <a:off x="468314"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124" name="Rectangle 1336"/>
          <p:cNvSpPr>
            <a:spLocks noChangeArrowheads="1"/>
          </p:cNvSpPr>
          <p:nvPr/>
        </p:nvSpPr>
        <p:spPr bwMode="auto">
          <a:xfrm>
            <a:off x="474664"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125" name="Rectangle 1337"/>
          <p:cNvSpPr>
            <a:spLocks noChangeArrowheads="1"/>
          </p:cNvSpPr>
          <p:nvPr/>
        </p:nvSpPr>
        <p:spPr bwMode="auto">
          <a:xfrm>
            <a:off x="474664"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126" name="Rectangle 1340"/>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127" name="Rectangle 1341"/>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128" name="Rectangle 1342"/>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129" name="Rectangle 1343"/>
          <p:cNvSpPr>
            <a:spLocks noChangeArrowheads="1"/>
          </p:cNvSpPr>
          <p:nvPr/>
        </p:nvSpPr>
        <p:spPr bwMode="auto">
          <a:xfrm>
            <a:off x="468314"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130" name="Rectangle 1344"/>
          <p:cNvSpPr>
            <a:spLocks noChangeArrowheads="1"/>
          </p:cNvSpPr>
          <p:nvPr/>
        </p:nvSpPr>
        <p:spPr bwMode="auto">
          <a:xfrm>
            <a:off x="465139" y="485777"/>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170" name="ClipArt Placeholder 9"/>
          <p:cNvSpPr>
            <a:spLocks noGrp="1"/>
          </p:cNvSpPr>
          <p:nvPr>
            <p:ph type="clipArt" sz="quarter" idx="49"/>
          </p:nvPr>
        </p:nvSpPr>
        <p:spPr>
          <a:xfrm>
            <a:off x="341834" y="3721343"/>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77" name="ClipArt Placeholder 9"/>
          <p:cNvSpPr>
            <a:spLocks noGrp="1"/>
          </p:cNvSpPr>
          <p:nvPr>
            <p:ph type="clipArt" sz="quarter" idx="56"/>
          </p:nvPr>
        </p:nvSpPr>
        <p:spPr>
          <a:xfrm>
            <a:off x="2093047" y="3721343"/>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84" name="ClipArt Placeholder 9"/>
          <p:cNvSpPr>
            <a:spLocks noGrp="1"/>
          </p:cNvSpPr>
          <p:nvPr>
            <p:ph type="clipArt" sz="quarter" idx="63"/>
          </p:nvPr>
        </p:nvSpPr>
        <p:spPr>
          <a:xfrm>
            <a:off x="3844259" y="3721343"/>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91" name="ClipArt Placeholder 9"/>
          <p:cNvSpPr>
            <a:spLocks noGrp="1"/>
          </p:cNvSpPr>
          <p:nvPr>
            <p:ph type="clipArt" sz="quarter" idx="70"/>
          </p:nvPr>
        </p:nvSpPr>
        <p:spPr>
          <a:xfrm>
            <a:off x="5595471" y="3721343"/>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98" name="ClipArt Placeholder 9"/>
          <p:cNvSpPr>
            <a:spLocks noGrp="1"/>
          </p:cNvSpPr>
          <p:nvPr>
            <p:ph type="clipArt" sz="quarter" idx="77"/>
          </p:nvPr>
        </p:nvSpPr>
        <p:spPr>
          <a:xfrm>
            <a:off x="7346684" y="3721343"/>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324" name="Title 323"/>
          <p:cNvSpPr>
            <a:spLocks noGrp="1"/>
          </p:cNvSpPr>
          <p:nvPr>
            <p:ph type="title"/>
          </p:nvPr>
        </p:nvSpPr>
        <p:spPr>
          <a:xfrm>
            <a:off x="343401" y="301627"/>
            <a:ext cx="8439652" cy="668193"/>
          </a:xfrm>
        </p:spPr>
        <p:txBody>
          <a:bodyPr/>
          <a:lstStyle>
            <a:lvl1pPr>
              <a:defRPr b="0" i="0">
                <a:solidFill>
                  <a:schemeClr val="bg2"/>
                </a:solidFill>
                <a:latin typeface="+mn-lt"/>
                <a:cs typeface="Andes ExtraLight"/>
              </a:defRPr>
            </a:lvl1pPr>
          </a:lstStyle>
          <a:p>
            <a:r>
              <a:rPr lang="en-US" smtClean="0"/>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72" name="Picture Placeholder 4"/>
          <p:cNvSpPr>
            <a:spLocks noGrp="1"/>
          </p:cNvSpPr>
          <p:nvPr>
            <p:ph type="pic" sz="quarter" idx="51"/>
          </p:nvPr>
        </p:nvSpPr>
        <p:spPr>
          <a:xfrm>
            <a:off x="476491" y="4049122"/>
            <a:ext cx="1187450" cy="492125"/>
          </a:xfrm>
        </p:spPr>
        <p:txBody>
          <a:bodyPr/>
          <a:lstStyle>
            <a:lvl1pPr algn="ctr">
              <a:defRPr sz="825">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73" name="Text Placeholder 2"/>
          <p:cNvSpPr>
            <a:spLocks noGrp="1"/>
          </p:cNvSpPr>
          <p:nvPr>
            <p:ph type="body" sz="quarter" idx="52"/>
          </p:nvPr>
        </p:nvSpPr>
        <p:spPr>
          <a:xfrm>
            <a:off x="465100" y="4599734"/>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174" name="Text Placeholder 2"/>
          <p:cNvSpPr>
            <a:spLocks noGrp="1"/>
          </p:cNvSpPr>
          <p:nvPr>
            <p:ph type="body" sz="quarter" idx="53"/>
          </p:nvPr>
        </p:nvSpPr>
        <p:spPr>
          <a:xfrm>
            <a:off x="465100" y="4873736"/>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175" name="Text Placeholder 2"/>
          <p:cNvSpPr>
            <a:spLocks noGrp="1"/>
          </p:cNvSpPr>
          <p:nvPr>
            <p:ph type="body" sz="quarter" idx="54"/>
          </p:nvPr>
        </p:nvSpPr>
        <p:spPr>
          <a:xfrm>
            <a:off x="465100" y="5147738"/>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76" name="Text Placeholder 2"/>
          <p:cNvSpPr>
            <a:spLocks noGrp="1"/>
          </p:cNvSpPr>
          <p:nvPr>
            <p:ph type="body" sz="quarter" idx="55"/>
          </p:nvPr>
        </p:nvSpPr>
        <p:spPr>
          <a:xfrm>
            <a:off x="465100" y="5412670"/>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79" name="Picture Placeholder 4"/>
          <p:cNvSpPr>
            <a:spLocks noGrp="1"/>
          </p:cNvSpPr>
          <p:nvPr>
            <p:ph type="pic" sz="quarter" idx="58"/>
          </p:nvPr>
        </p:nvSpPr>
        <p:spPr>
          <a:xfrm>
            <a:off x="2194508" y="4049122"/>
            <a:ext cx="1187450" cy="492125"/>
          </a:xfrm>
        </p:spPr>
        <p:txBody>
          <a:bodyPr/>
          <a:lstStyle>
            <a:lvl1pPr algn="ctr">
              <a:defRPr sz="825">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80" name="Text Placeholder 2"/>
          <p:cNvSpPr>
            <a:spLocks noGrp="1"/>
          </p:cNvSpPr>
          <p:nvPr>
            <p:ph type="body" sz="quarter" idx="59"/>
          </p:nvPr>
        </p:nvSpPr>
        <p:spPr>
          <a:xfrm>
            <a:off x="2183117" y="4599734"/>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181" name="Text Placeholder 2"/>
          <p:cNvSpPr>
            <a:spLocks noGrp="1"/>
          </p:cNvSpPr>
          <p:nvPr>
            <p:ph type="body" sz="quarter" idx="60"/>
          </p:nvPr>
        </p:nvSpPr>
        <p:spPr>
          <a:xfrm>
            <a:off x="2183117" y="4873736"/>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182" name="Text Placeholder 2"/>
          <p:cNvSpPr>
            <a:spLocks noGrp="1"/>
          </p:cNvSpPr>
          <p:nvPr>
            <p:ph type="body" sz="quarter" idx="61"/>
          </p:nvPr>
        </p:nvSpPr>
        <p:spPr>
          <a:xfrm>
            <a:off x="2183117" y="5147738"/>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83" name="Text Placeholder 2"/>
          <p:cNvSpPr>
            <a:spLocks noGrp="1"/>
          </p:cNvSpPr>
          <p:nvPr>
            <p:ph type="body" sz="quarter" idx="62"/>
          </p:nvPr>
        </p:nvSpPr>
        <p:spPr>
          <a:xfrm>
            <a:off x="2183117" y="5412670"/>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86" name="Picture Placeholder 4"/>
          <p:cNvSpPr>
            <a:spLocks noGrp="1"/>
          </p:cNvSpPr>
          <p:nvPr>
            <p:ph type="pic" sz="quarter" idx="65"/>
          </p:nvPr>
        </p:nvSpPr>
        <p:spPr>
          <a:xfrm>
            <a:off x="3974440" y="4049122"/>
            <a:ext cx="1187450" cy="492125"/>
          </a:xfrm>
        </p:spPr>
        <p:txBody>
          <a:bodyPr/>
          <a:lstStyle>
            <a:lvl1pPr algn="ctr">
              <a:defRPr sz="825">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87" name="Text Placeholder 2"/>
          <p:cNvSpPr>
            <a:spLocks noGrp="1"/>
          </p:cNvSpPr>
          <p:nvPr>
            <p:ph type="body" sz="quarter" idx="66"/>
          </p:nvPr>
        </p:nvSpPr>
        <p:spPr>
          <a:xfrm>
            <a:off x="3963048" y="4599734"/>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188" name="Text Placeholder 2"/>
          <p:cNvSpPr>
            <a:spLocks noGrp="1"/>
          </p:cNvSpPr>
          <p:nvPr>
            <p:ph type="body" sz="quarter" idx="67"/>
          </p:nvPr>
        </p:nvSpPr>
        <p:spPr>
          <a:xfrm>
            <a:off x="3963048" y="4873736"/>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189" name="Text Placeholder 2"/>
          <p:cNvSpPr>
            <a:spLocks noGrp="1"/>
          </p:cNvSpPr>
          <p:nvPr>
            <p:ph type="body" sz="quarter" idx="68"/>
          </p:nvPr>
        </p:nvSpPr>
        <p:spPr>
          <a:xfrm>
            <a:off x="3963048" y="5147738"/>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90" name="Text Placeholder 2"/>
          <p:cNvSpPr>
            <a:spLocks noGrp="1"/>
          </p:cNvSpPr>
          <p:nvPr>
            <p:ph type="body" sz="quarter" idx="69"/>
          </p:nvPr>
        </p:nvSpPr>
        <p:spPr>
          <a:xfrm>
            <a:off x="3963048" y="5412670"/>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93" name="Picture Placeholder 4"/>
          <p:cNvSpPr>
            <a:spLocks noGrp="1"/>
          </p:cNvSpPr>
          <p:nvPr>
            <p:ph type="pic" sz="quarter" idx="72"/>
          </p:nvPr>
        </p:nvSpPr>
        <p:spPr>
          <a:xfrm>
            <a:off x="5736109" y="4049122"/>
            <a:ext cx="1187450" cy="492125"/>
          </a:xfrm>
        </p:spPr>
        <p:txBody>
          <a:bodyPr/>
          <a:lstStyle>
            <a:lvl1pPr algn="ctr">
              <a:defRPr sz="825">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94" name="Text Placeholder 2"/>
          <p:cNvSpPr>
            <a:spLocks noGrp="1"/>
          </p:cNvSpPr>
          <p:nvPr>
            <p:ph type="body" sz="quarter" idx="73"/>
          </p:nvPr>
        </p:nvSpPr>
        <p:spPr>
          <a:xfrm>
            <a:off x="5724717" y="4599734"/>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195" name="Text Placeholder 2"/>
          <p:cNvSpPr>
            <a:spLocks noGrp="1"/>
          </p:cNvSpPr>
          <p:nvPr>
            <p:ph type="body" sz="quarter" idx="74"/>
          </p:nvPr>
        </p:nvSpPr>
        <p:spPr>
          <a:xfrm>
            <a:off x="5724717" y="4873736"/>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196" name="Text Placeholder 2"/>
          <p:cNvSpPr>
            <a:spLocks noGrp="1"/>
          </p:cNvSpPr>
          <p:nvPr>
            <p:ph type="body" sz="quarter" idx="75"/>
          </p:nvPr>
        </p:nvSpPr>
        <p:spPr>
          <a:xfrm>
            <a:off x="5724717" y="5147738"/>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97" name="Text Placeholder 2"/>
          <p:cNvSpPr>
            <a:spLocks noGrp="1"/>
          </p:cNvSpPr>
          <p:nvPr>
            <p:ph type="body" sz="quarter" idx="76"/>
          </p:nvPr>
        </p:nvSpPr>
        <p:spPr>
          <a:xfrm>
            <a:off x="5724717" y="5412670"/>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00" name="Picture Placeholder 4"/>
          <p:cNvSpPr>
            <a:spLocks noGrp="1"/>
          </p:cNvSpPr>
          <p:nvPr>
            <p:ph type="pic" sz="quarter" idx="79"/>
          </p:nvPr>
        </p:nvSpPr>
        <p:spPr>
          <a:xfrm>
            <a:off x="7509462" y="4049122"/>
            <a:ext cx="1187450" cy="492125"/>
          </a:xfrm>
        </p:spPr>
        <p:txBody>
          <a:bodyPr/>
          <a:lstStyle>
            <a:lvl1pPr algn="ctr">
              <a:defRPr sz="825">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201" name="Text Placeholder 2"/>
          <p:cNvSpPr>
            <a:spLocks noGrp="1"/>
          </p:cNvSpPr>
          <p:nvPr>
            <p:ph type="body" sz="quarter" idx="80"/>
          </p:nvPr>
        </p:nvSpPr>
        <p:spPr>
          <a:xfrm>
            <a:off x="7498070" y="4599734"/>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202" name="Text Placeholder 2"/>
          <p:cNvSpPr>
            <a:spLocks noGrp="1"/>
          </p:cNvSpPr>
          <p:nvPr>
            <p:ph type="body" sz="quarter" idx="81"/>
          </p:nvPr>
        </p:nvSpPr>
        <p:spPr>
          <a:xfrm>
            <a:off x="7498070" y="4873736"/>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203" name="Text Placeholder 2"/>
          <p:cNvSpPr>
            <a:spLocks noGrp="1"/>
          </p:cNvSpPr>
          <p:nvPr>
            <p:ph type="body" sz="quarter" idx="82"/>
          </p:nvPr>
        </p:nvSpPr>
        <p:spPr>
          <a:xfrm>
            <a:off x="7498070" y="5147738"/>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04" name="Text Placeholder 2"/>
          <p:cNvSpPr>
            <a:spLocks noGrp="1"/>
          </p:cNvSpPr>
          <p:nvPr>
            <p:ph type="body" sz="quarter" idx="83"/>
          </p:nvPr>
        </p:nvSpPr>
        <p:spPr>
          <a:xfrm>
            <a:off x="7498070" y="5412670"/>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05" name="ClipArt Placeholder 9"/>
          <p:cNvSpPr>
            <a:spLocks noGrp="1"/>
          </p:cNvSpPr>
          <p:nvPr>
            <p:ph type="clipArt" sz="quarter" idx="84"/>
          </p:nvPr>
        </p:nvSpPr>
        <p:spPr>
          <a:xfrm>
            <a:off x="349091" y="1370029"/>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6" name="ClipArt Placeholder 9"/>
          <p:cNvSpPr>
            <a:spLocks noGrp="1"/>
          </p:cNvSpPr>
          <p:nvPr>
            <p:ph type="clipArt" sz="quarter" idx="85"/>
          </p:nvPr>
        </p:nvSpPr>
        <p:spPr>
          <a:xfrm>
            <a:off x="2100304" y="1370029"/>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7" name="ClipArt Placeholder 9"/>
          <p:cNvSpPr>
            <a:spLocks noGrp="1"/>
          </p:cNvSpPr>
          <p:nvPr>
            <p:ph type="clipArt" sz="quarter" idx="86"/>
          </p:nvPr>
        </p:nvSpPr>
        <p:spPr>
          <a:xfrm>
            <a:off x="3851516" y="1370029"/>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8" name="ClipArt Placeholder 9"/>
          <p:cNvSpPr>
            <a:spLocks noGrp="1"/>
          </p:cNvSpPr>
          <p:nvPr>
            <p:ph type="clipArt" sz="quarter" idx="87"/>
          </p:nvPr>
        </p:nvSpPr>
        <p:spPr>
          <a:xfrm>
            <a:off x="5602728" y="1370029"/>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9" name="ClipArt Placeholder 9"/>
          <p:cNvSpPr>
            <a:spLocks noGrp="1"/>
          </p:cNvSpPr>
          <p:nvPr>
            <p:ph type="clipArt" sz="quarter" idx="88"/>
          </p:nvPr>
        </p:nvSpPr>
        <p:spPr>
          <a:xfrm>
            <a:off x="7353941" y="1370029"/>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900" b="1"/>
            </a:lvl1pPr>
          </a:lstStyle>
          <a:p>
            <a:pPr lvl="0"/>
            <a:r>
              <a:rPr lang="en-US" smtClean="0"/>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825"/>
            </a:lvl1pPr>
          </a:lstStyle>
          <a:p>
            <a:pPr lvl="0"/>
            <a:r>
              <a:rPr lang="en-US" noProof="0" smtClean="0"/>
              <a:t>Drag picture to placeholder or click icon to add</a:t>
            </a:r>
            <a:endParaRPr lang="en-US" noProof="0" dirty="0"/>
          </a:p>
        </p:txBody>
      </p:sp>
      <p:sp>
        <p:nvSpPr>
          <p:cNvPr id="212" name="Text Placeholder 2"/>
          <p:cNvSpPr>
            <a:spLocks noGrp="1"/>
          </p:cNvSpPr>
          <p:nvPr>
            <p:ph type="body" sz="quarter" idx="91"/>
          </p:nvPr>
        </p:nvSpPr>
        <p:spPr>
          <a:xfrm>
            <a:off x="472357" y="2248420"/>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213" name="Text Placeholder 2"/>
          <p:cNvSpPr>
            <a:spLocks noGrp="1"/>
          </p:cNvSpPr>
          <p:nvPr>
            <p:ph type="body" sz="quarter" idx="92"/>
          </p:nvPr>
        </p:nvSpPr>
        <p:spPr>
          <a:xfrm>
            <a:off x="472357" y="2522422"/>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214" name="Text Placeholder 2"/>
          <p:cNvSpPr>
            <a:spLocks noGrp="1"/>
          </p:cNvSpPr>
          <p:nvPr>
            <p:ph type="body" sz="quarter" idx="93"/>
          </p:nvPr>
        </p:nvSpPr>
        <p:spPr>
          <a:xfrm>
            <a:off x="472357" y="2796424"/>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15" name="Text Placeholder 2"/>
          <p:cNvSpPr>
            <a:spLocks noGrp="1"/>
          </p:cNvSpPr>
          <p:nvPr>
            <p:ph type="body" sz="quarter" idx="94"/>
          </p:nvPr>
        </p:nvSpPr>
        <p:spPr>
          <a:xfrm>
            <a:off x="472357" y="3061356"/>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900" b="1"/>
            </a:lvl1pPr>
          </a:lstStyle>
          <a:p>
            <a:pPr lvl="0"/>
            <a:r>
              <a:rPr lang="en-US" smtClean="0"/>
              <a:t>Click to edit Master text styles</a:t>
            </a:r>
          </a:p>
        </p:txBody>
      </p:sp>
      <p:sp>
        <p:nvSpPr>
          <p:cNvPr id="217" name="Picture Placeholder 4"/>
          <p:cNvSpPr>
            <a:spLocks noGrp="1"/>
          </p:cNvSpPr>
          <p:nvPr>
            <p:ph type="pic" sz="quarter" idx="96"/>
          </p:nvPr>
        </p:nvSpPr>
        <p:spPr>
          <a:xfrm>
            <a:off x="2201766" y="1697806"/>
            <a:ext cx="1187450" cy="492125"/>
          </a:xfrm>
        </p:spPr>
        <p:txBody>
          <a:bodyPr/>
          <a:lstStyle>
            <a:lvl1pPr algn="ctr">
              <a:defRPr sz="825"/>
            </a:lvl1pPr>
          </a:lstStyle>
          <a:p>
            <a:pPr lvl="0"/>
            <a:r>
              <a:rPr lang="en-US" noProof="0" smtClean="0"/>
              <a:t>Drag picture to placeholder or click icon to add</a:t>
            </a:r>
            <a:endParaRPr lang="en-US" noProof="0" dirty="0"/>
          </a:p>
        </p:txBody>
      </p:sp>
      <p:sp>
        <p:nvSpPr>
          <p:cNvPr id="218" name="Text Placeholder 2"/>
          <p:cNvSpPr>
            <a:spLocks noGrp="1"/>
          </p:cNvSpPr>
          <p:nvPr>
            <p:ph type="body" sz="quarter" idx="97"/>
          </p:nvPr>
        </p:nvSpPr>
        <p:spPr>
          <a:xfrm>
            <a:off x="2190374" y="2248420"/>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219" name="Text Placeholder 2"/>
          <p:cNvSpPr>
            <a:spLocks noGrp="1"/>
          </p:cNvSpPr>
          <p:nvPr>
            <p:ph type="body" sz="quarter" idx="98"/>
          </p:nvPr>
        </p:nvSpPr>
        <p:spPr>
          <a:xfrm>
            <a:off x="2190374" y="2522422"/>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220" name="Text Placeholder 2"/>
          <p:cNvSpPr>
            <a:spLocks noGrp="1"/>
          </p:cNvSpPr>
          <p:nvPr>
            <p:ph type="body" sz="quarter" idx="99"/>
          </p:nvPr>
        </p:nvSpPr>
        <p:spPr>
          <a:xfrm>
            <a:off x="2190374" y="2796424"/>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21" name="Text Placeholder 2"/>
          <p:cNvSpPr>
            <a:spLocks noGrp="1"/>
          </p:cNvSpPr>
          <p:nvPr>
            <p:ph type="body" sz="quarter" idx="100"/>
          </p:nvPr>
        </p:nvSpPr>
        <p:spPr>
          <a:xfrm>
            <a:off x="2190374" y="3061356"/>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900" b="1"/>
            </a:lvl1pPr>
          </a:lstStyle>
          <a:p>
            <a:pPr lvl="0"/>
            <a:r>
              <a:rPr lang="en-US" smtClean="0"/>
              <a:t>Click to edit Master text styles</a:t>
            </a:r>
          </a:p>
        </p:txBody>
      </p:sp>
      <p:sp>
        <p:nvSpPr>
          <p:cNvPr id="223" name="Picture Placeholder 4"/>
          <p:cNvSpPr>
            <a:spLocks noGrp="1"/>
          </p:cNvSpPr>
          <p:nvPr>
            <p:ph type="pic" sz="quarter" idx="102"/>
          </p:nvPr>
        </p:nvSpPr>
        <p:spPr>
          <a:xfrm>
            <a:off x="3981697" y="1697806"/>
            <a:ext cx="1187450" cy="492125"/>
          </a:xfrm>
        </p:spPr>
        <p:txBody>
          <a:bodyPr/>
          <a:lstStyle>
            <a:lvl1pPr algn="ctr">
              <a:defRPr sz="825"/>
            </a:lvl1pPr>
          </a:lstStyle>
          <a:p>
            <a:pPr lvl="0"/>
            <a:r>
              <a:rPr lang="en-US" noProof="0" smtClean="0"/>
              <a:t>Drag picture to placeholder or click icon to add</a:t>
            </a:r>
            <a:endParaRPr lang="en-US" noProof="0" dirty="0"/>
          </a:p>
        </p:txBody>
      </p:sp>
      <p:sp>
        <p:nvSpPr>
          <p:cNvPr id="224" name="Text Placeholder 2"/>
          <p:cNvSpPr>
            <a:spLocks noGrp="1"/>
          </p:cNvSpPr>
          <p:nvPr>
            <p:ph type="body" sz="quarter" idx="103"/>
          </p:nvPr>
        </p:nvSpPr>
        <p:spPr>
          <a:xfrm>
            <a:off x="3970305" y="2248420"/>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225" name="Text Placeholder 2"/>
          <p:cNvSpPr>
            <a:spLocks noGrp="1"/>
          </p:cNvSpPr>
          <p:nvPr>
            <p:ph type="body" sz="quarter" idx="104"/>
          </p:nvPr>
        </p:nvSpPr>
        <p:spPr>
          <a:xfrm>
            <a:off x="3970305" y="2522422"/>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226" name="Text Placeholder 2"/>
          <p:cNvSpPr>
            <a:spLocks noGrp="1"/>
          </p:cNvSpPr>
          <p:nvPr>
            <p:ph type="body" sz="quarter" idx="105"/>
          </p:nvPr>
        </p:nvSpPr>
        <p:spPr>
          <a:xfrm>
            <a:off x="3970305" y="2796424"/>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27" name="Text Placeholder 2"/>
          <p:cNvSpPr>
            <a:spLocks noGrp="1"/>
          </p:cNvSpPr>
          <p:nvPr>
            <p:ph type="body" sz="quarter" idx="106"/>
          </p:nvPr>
        </p:nvSpPr>
        <p:spPr>
          <a:xfrm>
            <a:off x="3970305" y="3061356"/>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900" b="1"/>
            </a:lvl1pPr>
          </a:lstStyle>
          <a:p>
            <a:pPr lvl="0"/>
            <a:r>
              <a:rPr lang="en-US" smtClean="0"/>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825"/>
            </a:lvl1pPr>
          </a:lstStyle>
          <a:p>
            <a:pPr lvl="0"/>
            <a:r>
              <a:rPr lang="en-US" noProof="0" smtClean="0"/>
              <a:t>Drag picture to placeholder or click icon to add</a:t>
            </a:r>
            <a:endParaRPr lang="en-US" noProof="0" dirty="0"/>
          </a:p>
        </p:txBody>
      </p:sp>
      <p:sp>
        <p:nvSpPr>
          <p:cNvPr id="230" name="Text Placeholder 2"/>
          <p:cNvSpPr>
            <a:spLocks noGrp="1"/>
          </p:cNvSpPr>
          <p:nvPr>
            <p:ph type="body" sz="quarter" idx="109"/>
          </p:nvPr>
        </p:nvSpPr>
        <p:spPr>
          <a:xfrm>
            <a:off x="5731974" y="2248420"/>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231" name="Text Placeholder 2"/>
          <p:cNvSpPr>
            <a:spLocks noGrp="1"/>
          </p:cNvSpPr>
          <p:nvPr>
            <p:ph type="body" sz="quarter" idx="110"/>
          </p:nvPr>
        </p:nvSpPr>
        <p:spPr>
          <a:xfrm>
            <a:off x="5731974" y="2522422"/>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232" name="Text Placeholder 2"/>
          <p:cNvSpPr>
            <a:spLocks noGrp="1"/>
          </p:cNvSpPr>
          <p:nvPr>
            <p:ph type="body" sz="quarter" idx="111"/>
          </p:nvPr>
        </p:nvSpPr>
        <p:spPr>
          <a:xfrm>
            <a:off x="5731974" y="2796424"/>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33" name="Text Placeholder 2"/>
          <p:cNvSpPr>
            <a:spLocks noGrp="1"/>
          </p:cNvSpPr>
          <p:nvPr>
            <p:ph type="body" sz="quarter" idx="112"/>
          </p:nvPr>
        </p:nvSpPr>
        <p:spPr>
          <a:xfrm>
            <a:off x="5731974" y="3061356"/>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900" b="1"/>
            </a:lvl1pPr>
          </a:lstStyle>
          <a:p>
            <a:pPr lvl="0"/>
            <a:r>
              <a:rPr lang="en-US" smtClean="0"/>
              <a:t>Click to edit Master text styles</a:t>
            </a:r>
          </a:p>
        </p:txBody>
      </p:sp>
      <p:sp>
        <p:nvSpPr>
          <p:cNvPr id="235" name="Picture Placeholder 4"/>
          <p:cNvSpPr>
            <a:spLocks noGrp="1"/>
          </p:cNvSpPr>
          <p:nvPr>
            <p:ph type="pic" sz="quarter" idx="114"/>
          </p:nvPr>
        </p:nvSpPr>
        <p:spPr>
          <a:xfrm>
            <a:off x="7516719" y="1697806"/>
            <a:ext cx="1187450" cy="492125"/>
          </a:xfrm>
        </p:spPr>
        <p:txBody>
          <a:bodyPr/>
          <a:lstStyle>
            <a:lvl1pPr algn="ctr">
              <a:defRPr sz="825"/>
            </a:lvl1pPr>
          </a:lstStyle>
          <a:p>
            <a:pPr lvl="0"/>
            <a:r>
              <a:rPr lang="en-US" noProof="0" smtClean="0"/>
              <a:t>Drag picture to placeholder or click icon to add</a:t>
            </a:r>
            <a:endParaRPr lang="en-US" noProof="0" dirty="0"/>
          </a:p>
        </p:txBody>
      </p:sp>
      <p:sp>
        <p:nvSpPr>
          <p:cNvPr id="236" name="Text Placeholder 2"/>
          <p:cNvSpPr>
            <a:spLocks noGrp="1"/>
          </p:cNvSpPr>
          <p:nvPr>
            <p:ph type="body" sz="quarter" idx="115"/>
          </p:nvPr>
        </p:nvSpPr>
        <p:spPr>
          <a:xfrm>
            <a:off x="7505327" y="2248420"/>
            <a:ext cx="1210235" cy="224584"/>
          </a:xfrm>
        </p:spPr>
        <p:txBody>
          <a:bodyPr anchor="ctr">
            <a:normAutofit/>
          </a:bodyPr>
          <a:lstStyle>
            <a:lvl1pPr algn="ctr">
              <a:lnSpc>
                <a:spcPct val="100000"/>
              </a:lnSpc>
              <a:spcBef>
                <a:spcPts val="0"/>
              </a:spcBef>
              <a:defRPr sz="750" b="1">
                <a:solidFill>
                  <a:schemeClr val="tx2">
                    <a:lumMod val="65000"/>
                    <a:lumOff val="35000"/>
                  </a:schemeClr>
                </a:solidFill>
              </a:defRPr>
            </a:lvl1pPr>
          </a:lstStyle>
          <a:p>
            <a:pPr lvl="0"/>
            <a:r>
              <a:rPr lang="en-US" smtClean="0"/>
              <a:t>Click to edit Master text styles</a:t>
            </a:r>
          </a:p>
        </p:txBody>
      </p:sp>
      <p:sp>
        <p:nvSpPr>
          <p:cNvPr id="237" name="Text Placeholder 2"/>
          <p:cNvSpPr>
            <a:spLocks noGrp="1"/>
          </p:cNvSpPr>
          <p:nvPr>
            <p:ph type="body" sz="quarter" idx="116"/>
          </p:nvPr>
        </p:nvSpPr>
        <p:spPr>
          <a:xfrm>
            <a:off x="7505327" y="2522422"/>
            <a:ext cx="1210235" cy="224584"/>
          </a:xfrm>
        </p:spPr>
        <p:txBody>
          <a:bodyPr anchor="ctr">
            <a:normAutofit/>
          </a:bodyPr>
          <a:lstStyle>
            <a:lvl1pPr algn="ctr">
              <a:lnSpc>
                <a:spcPct val="100000"/>
              </a:lnSpc>
              <a:spcBef>
                <a:spcPts val="0"/>
              </a:spcBef>
              <a:defRPr sz="675" b="1">
                <a:solidFill>
                  <a:schemeClr val="tx2">
                    <a:lumMod val="65000"/>
                    <a:lumOff val="35000"/>
                  </a:schemeClr>
                </a:solidFill>
              </a:defRPr>
            </a:lvl1pPr>
          </a:lstStyle>
          <a:p>
            <a:pPr lvl="0"/>
            <a:r>
              <a:rPr lang="en-US" smtClean="0"/>
              <a:t>Click to edit Master text styles</a:t>
            </a:r>
          </a:p>
        </p:txBody>
      </p:sp>
      <p:sp>
        <p:nvSpPr>
          <p:cNvPr id="238" name="Text Placeholder 2"/>
          <p:cNvSpPr>
            <a:spLocks noGrp="1"/>
          </p:cNvSpPr>
          <p:nvPr>
            <p:ph type="body" sz="quarter" idx="117"/>
          </p:nvPr>
        </p:nvSpPr>
        <p:spPr>
          <a:xfrm>
            <a:off x="7505327" y="2796424"/>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239" name="Text Placeholder 2"/>
          <p:cNvSpPr>
            <a:spLocks noGrp="1"/>
          </p:cNvSpPr>
          <p:nvPr>
            <p:ph type="body" sz="quarter" idx="118"/>
          </p:nvPr>
        </p:nvSpPr>
        <p:spPr>
          <a:xfrm>
            <a:off x="7505327" y="3061356"/>
            <a:ext cx="1210235" cy="224584"/>
          </a:xfrm>
        </p:spPr>
        <p:txBody>
          <a:bodyPr anchor="ctr">
            <a:normAutofit/>
          </a:bodyPr>
          <a:lstStyle>
            <a:lvl1pPr algn="ctr">
              <a:lnSpc>
                <a:spcPct val="100000"/>
              </a:lnSpc>
              <a:spcBef>
                <a:spcPts val="0"/>
              </a:spcBef>
              <a:defRPr sz="675" b="1" baseline="0">
                <a:solidFill>
                  <a:schemeClr val="tx2">
                    <a:lumMod val="65000"/>
                    <a:lumOff val="35000"/>
                  </a:schemeClr>
                </a:solidFill>
              </a:defRPr>
            </a:lvl1pPr>
          </a:lstStyle>
          <a:p>
            <a:pPr lvl="0"/>
            <a:r>
              <a:rPr lang="en-US" smtClean="0"/>
              <a:t>Click to edit Master text styles</a:t>
            </a:r>
          </a:p>
        </p:txBody>
      </p:sp>
      <p:sp>
        <p:nvSpPr>
          <p:cNvPr id="131" name="Footer Placeholder 1"/>
          <p:cNvSpPr>
            <a:spLocks noGrp="1"/>
          </p:cNvSpPr>
          <p:nvPr>
            <p:ph type="ftr" sz="quarter" idx="119"/>
          </p:nvPr>
        </p:nvSpPr>
        <p:spPr/>
        <p:txBody>
          <a:bodyPr/>
          <a:lstStyle>
            <a:lvl1pPr>
              <a:defRPr/>
            </a:lvl1pPr>
          </a:lstStyle>
          <a:p>
            <a:pPr>
              <a:defRPr/>
            </a:pPr>
            <a:endParaRPr lang="en-US">
              <a:solidFill>
                <a:srgbClr val="000000">
                  <a:lumMod val="65000"/>
                  <a:lumOff val="35000"/>
                </a:srgbClr>
              </a:solidFill>
            </a:endParaRPr>
          </a:p>
        </p:txBody>
      </p:sp>
      <p:sp>
        <p:nvSpPr>
          <p:cNvPr id="132" name="Slide Number Placeholder 2"/>
          <p:cNvSpPr>
            <a:spLocks noGrp="1"/>
          </p:cNvSpPr>
          <p:nvPr>
            <p:ph type="sldNum" sz="quarter" idx="120"/>
          </p:nvPr>
        </p:nvSpPr>
        <p:spPr/>
        <p:txBody>
          <a:bodyPr/>
          <a:lstStyle>
            <a:lvl1pPr>
              <a:defRPr/>
            </a:lvl1pPr>
          </a:lstStyle>
          <a:p>
            <a:fld id="{35E4B52A-F307-471F-A98A-62B3739AF063}" type="slidenum">
              <a:rPr lang="en-US"/>
              <a:pPr/>
              <a:t>‹#›</a:t>
            </a:fld>
            <a:endParaRPr lang="en-US"/>
          </a:p>
        </p:txBody>
      </p:sp>
    </p:spTree>
    <p:extLst>
      <p:ext uri="{BB962C8B-B14F-4D97-AF65-F5344CB8AC3E}">
        <p14:creationId xmlns:p14="http://schemas.microsoft.com/office/powerpoint/2010/main" val="2396060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smtClean="0"/>
              <a:t>Drag picture to placeholder or click icon to add</a:t>
            </a:r>
            <a:endParaRPr lang="en-US" noProof="0" dirty="0"/>
          </a:p>
        </p:txBody>
      </p:sp>
      <p:sp>
        <p:nvSpPr>
          <p:cNvPr id="3" name="Title 2"/>
          <p:cNvSpPr>
            <a:spLocks noGrp="1"/>
          </p:cNvSpPr>
          <p:nvPr>
            <p:ph type="title"/>
          </p:nvPr>
        </p:nvSpPr>
        <p:spPr>
          <a:xfrm>
            <a:off x="4946317" y="4064003"/>
            <a:ext cx="3978929" cy="1751263"/>
          </a:xfrm>
        </p:spPr>
        <p:txBody>
          <a:bodyPr/>
          <a:lstStyle>
            <a:lvl1pPr>
              <a:defRPr sz="2250" b="0" i="0">
                <a:solidFill>
                  <a:schemeClr val="tx1"/>
                </a:solidFill>
                <a:effectLst/>
                <a:latin typeface="Arial"/>
                <a:cs typeface="Arial"/>
              </a:defRPr>
            </a:lvl1pPr>
          </a:lstStyle>
          <a:p>
            <a:r>
              <a:rPr lang="en-US" smtClean="0"/>
              <a:t>Click to edit Master title style</a:t>
            </a:r>
            <a:endParaRPr lang="en-US" dirty="0"/>
          </a:p>
        </p:txBody>
      </p:sp>
      <p:sp>
        <p:nvSpPr>
          <p:cNvPr id="5" name="Slide Number Placeholder 3"/>
          <p:cNvSpPr>
            <a:spLocks noGrp="1"/>
          </p:cNvSpPr>
          <p:nvPr>
            <p:ph type="sldNum" sz="quarter" idx="11"/>
          </p:nvPr>
        </p:nvSpPr>
        <p:spPr/>
        <p:txBody>
          <a:bodyPr/>
          <a:lstStyle>
            <a:lvl1pPr>
              <a:defRPr/>
            </a:lvl1pPr>
          </a:lstStyle>
          <a:p>
            <a:fld id="{C008C30E-4D13-41F1-874D-38F77C5B4CDA}" type="slidenum">
              <a:rPr lang="en-US"/>
              <a:pPr/>
              <a:t>‹#›</a:t>
            </a:fld>
            <a:endParaRPr lang="en-US"/>
          </a:p>
        </p:txBody>
      </p:sp>
      <p:sp>
        <p:nvSpPr>
          <p:cNvPr id="6" name="Footer Placeholder 4"/>
          <p:cNvSpPr>
            <a:spLocks noGrp="1"/>
          </p:cNvSpPr>
          <p:nvPr>
            <p:ph type="ftr" sz="quarter" idx="12"/>
          </p:nvPr>
        </p:nvSpPr>
        <p:spPr/>
        <p:txBody>
          <a:bodyPr/>
          <a:lstStyle>
            <a:lvl1pPr>
              <a:defRPr/>
            </a:lvl1pPr>
          </a:lstStyle>
          <a:p>
            <a:pPr>
              <a:defRPr/>
            </a:pPr>
            <a:endParaRPr lang="en-US">
              <a:solidFill>
                <a:srgbClr val="000000">
                  <a:lumMod val="65000"/>
                  <a:lumOff val="35000"/>
                </a:srgbClr>
              </a:solidFill>
            </a:endParaRPr>
          </a:p>
        </p:txBody>
      </p:sp>
    </p:spTree>
    <p:extLst>
      <p:ext uri="{BB962C8B-B14F-4D97-AF65-F5344CB8AC3E}">
        <p14:creationId xmlns:p14="http://schemas.microsoft.com/office/powerpoint/2010/main" val="6752405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5" name="Rectangle 9"/>
          <p:cNvSpPr>
            <a:spLocks noChangeArrowheads="1"/>
          </p:cNvSpPr>
          <p:nvPr/>
        </p:nvSpPr>
        <p:spPr bwMode="auto">
          <a:xfrm>
            <a:off x="3846514" y="5302250"/>
            <a:ext cx="5297487"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86916" indent="-86916">
              <a:spcBef>
                <a:spcPct val="50000"/>
              </a:spcBef>
              <a:buFontTx/>
              <a:buChar char="•"/>
            </a:pPr>
            <a:endParaRPr lang="en-US" sz="975" b="0">
              <a:solidFill>
                <a:srgbClr val="021F43"/>
              </a:solidFill>
            </a:endParaRPr>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smtClean="0"/>
              <a:t>Drag picture to placeholder or click icon to add</a:t>
            </a:r>
            <a:endParaRPr lang="en-US" noProof="0" dirty="0"/>
          </a:p>
        </p:txBody>
      </p:sp>
      <p:sp>
        <p:nvSpPr>
          <p:cNvPr id="3" name="Title 2"/>
          <p:cNvSpPr>
            <a:spLocks noGrp="1"/>
          </p:cNvSpPr>
          <p:nvPr>
            <p:ph type="title"/>
          </p:nvPr>
        </p:nvSpPr>
        <p:spPr>
          <a:xfrm>
            <a:off x="4946317" y="3075216"/>
            <a:ext cx="3978929" cy="1950356"/>
          </a:xfrm>
        </p:spPr>
        <p:txBody>
          <a:bodyPr/>
          <a:lstStyle>
            <a:lvl1pPr>
              <a:defRPr sz="2250" b="0" i="0" baseline="0">
                <a:solidFill>
                  <a:schemeClr val="tx1"/>
                </a:solidFill>
                <a:effectLst/>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23589880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1"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1650" b="0" i="0" cap="none" baseline="0">
                <a:solidFill>
                  <a:srgbClr val="021F43"/>
                </a:solidFill>
                <a:latin typeface="+mj-lt"/>
                <a:cs typeface="Andes ExtraLight"/>
              </a:defRPr>
            </a:lvl1pPr>
          </a:lstStyle>
          <a:p>
            <a:r>
              <a:rPr lang="en-US" smtClean="0"/>
              <a:t>Click to edit Master title style</a:t>
            </a:r>
            <a:endParaRPr lang="en-US" dirty="0"/>
          </a:p>
        </p:txBody>
      </p:sp>
      <p:sp>
        <p:nvSpPr>
          <p:cNvPr id="4" name="Slide Number Placeholder 3"/>
          <p:cNvSpPr>
            <a:spLocks noGrp="1"/>
          </p:cNvSpPr>
          <p:nvPr>
            <p:ph type="sldNum" sz="quarter" idx="19"/>
          </p:nvPr>
        </p:nvSpPr>
        <p:spPr/>
        <p:txBody>
          <a:bodyPr/>
          <a:lstStyle>
            <a:lvl1pPr>
              <a:defRPr/>
            </a:lvl1pPr>
          </a:lstStyle>
          <a:p>
            <a:fld id="{9B15DD49-3D6F-4F74-B5E9-9EF75E04E877}" type="slidenum">
              <a:rPr lang="en-US"/>
              <a:pPr/>
              <a:t>‹#›</a:t>
            </a:fld>
            <a:endParaRPr lang="en-US"/>
          </a:p>
        </p:txBody>
      </p:sp>
      <p:sp>
        <p:nvSpPr>
          <p:cNvPr id="6" name="Footer Placeholder 4"/>
          <p:cNvSpPr>
            <a:spLocks noGrp="1"/>
          </p:cNvSpPr>
          <p:nvPr>
            <p:ph type="ftr" sz="quarter" idx="20"/>
          </p:nvPr>
        </p:nvSpPr>
        <p:spPr/>
        <p:txBody>
          <a:bodyPr/>
          <a:lstStyle>
            <a:lvl1pPr>
              <a:defRPr/>
            </a:lvl1pPr>
          </a:lstStyle>
          <a:p>
            <a:pPr>
              <a:defRPr/>
            </a:pPr>
            <a:endParaRPr lang="en-US">
              <a:solidFill>
                <a:srgbClr val="000000">
                  <a:lumMod val="65000"/>
                  <a:lumOff val="35000"/>
                </a:srgbClr>
              </a:solidFill>
            </a:endParaRPr>
          </a:p>
        </p:txBody>
      </p:sp>
    </p:spTree>
    <p:extLst>
      <p:ext uri="{BB962C8B-B14F-4D97-AF65-F5344CB8AC3E}">
        <p14:creationId xmlns:p14="http://schemas.microsoft.com/office/powerpoint/2010/main" val="22570067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1" y="1147233"/>
            <a:ext cx="4159249" cy="5048250"/>
          </a:xfrm>
        </p:spPr>
        <p:txBody>
          <a:bodyPr/>
          <a:lstStyle/>
          <a:p>
            <a:pPr lvl="0"/>
            <a:endParaRPr lang="en-US" noProof="0"/>
          </a:p>
        </p:txBody>
      </p:sp>
      <p:sp>
        <p:nvSpPr>
          <p:cNvPr id="2" name="Title 1"/>
          <p:cNvSpPr>
            <a:spLocks noGrp="1"/>
          </p:cNvSpPr>
          <p:nvPr>
            <p:ph type="title"/>
          </p:nvPr>
        </p:nvSpPr>
        <p:spPr>
          <a:xfrm>
            <a:off x="356934" y="307475"/>
            <a:ext cx="8410104" cy="708526"/>
          </a:xfrm>
        </p:spPr>
        <p:txBody>
          <a:bodyPr/>
          <a:lstStyle>
            <a:lvl1pPr>
              <a:defRPr sz="1650" b="0" i="0" cap="none" baseline="0">
                <a:solidFill>
                  <a:srgbClr val="021F43"/>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4" y="1147233"/>
            <a:ext cx="4159249" cy="5048250"/>
          </a:xfrm>
        </p:spPr>
        <p:txBody>
          <a:bodyPr/>
          <a:lstStyle/>
          <a:p>
            <a:pPr lvl="0"/>
            <a:endParaRPr lang="en-US" noProof="0"/>
          </a:p>
        </p:txBody>
      </p:sp>
      <p:sp>
        <p:nvSpPr>
          <p:cNvPr id="6" name="Slide Number Placeholder 3"/>
          <p:cNvSpPr>
            <a:spLocks noGrp="1"/>
          </p:cNvSpPr>
          <p:nvPr>
            <p:ph type="sldNum" sz="quarter" idx="20"/>
          </p:nvPr>
        </p:nvSpPr>
        <p:spPr/>
        <p:txBody>
          <a:bodyPr/>
          <a:lstStyle>
            <a:lvl1pPr>
              <a:defRPr/>
            </a:lvl1pPr>
          </a:lstStyle>
          <a:p>
            <a:fld id="{932CCCDE-FE7F-426E-9ACD-ADDD7D47A0C6}" type="slidenum">
              <a:rPr lang="en-US"/>
              <a:pPr/>
              <a:t>‹#›</a:t>
            </a:fld>
            <a:endParaRPr lang="en-US"/>
          </a:p>
        </p:txBody>
      </p:sp>
      <p:sp>
        <p:nvSpPr>
          <p:cNvPr id="7" name="Footer Placeholder 4"/>
          <p:cNvSpPr>
            <a:spLocks noGrp="1"/>
          </p:cNvSpPr>
          <p:nvPr>
            <p:ph type="ftr" sz="quarter" idx="21"/>
          </p:nvPr>
        </p:nvSpPr>
        <p:spPr/>
        <p:txBody>
          <a:bodyPr/>
          <a:lstStyle>
            <a:lvl1pPr>
              <a:defRPr/>
            </a:lvl1pPr>
          </a:lstStyle>
          <a:p>
            <a:pPr>
              <a:defRPr/>
            </a:pPr>
            <a:endParaRPr lang="en-US">
              <a:solidFill>
                <a:srgbClr val="000000">
                  <a:lumMod val="65000"/>
                  <a:lumOff val="35000"/>
                </a:srgbClr>
              </a:solidFill>
            </a:endParaRPr>
          </a:p>
        </p:txBody>
      </p:sp>
    </p:spTree>
    <p:extLst>
      <p:ext uri="{BB962C8B-B14F-4D97-AF65-F5344CB8AC3E}">
        <p14:creationId xmlns:p14="http://schemas.microsoft.com/office/powerpoint/2010/main" val="1238629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5" y="346364"/>
            <a:ext cx="3145592" cy="5784272"/>
          </a:xfrm>
        </p:spPr>
        <p:txBody>
          <a:bodyPr anchor="ctr"/>
          <a:lstStyle>
            <a:lvl1pPr>
              <a:defRPr sz="2400" b="0" i="0">
                <a:solidFill>
                  <a:schemeClr val="bg2"/>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3000" y="346366"/>
            <a:ext cx="5166895" cy="5784271"/>
          </a:xfrm>
        </p:spPr>
        <p:txBody>
          <a:bodyPr anchor="ctr"/>
          <a:lstStyle>
            <a:lvl1pPr>
              <a:lnSpc>
                <a:spcPct val="125000"/>
              </a:lnSpc>
              <a:spcBef>
                <a:spcPts val="0"/>
              </a:spcBef>
              <a:spcAft>
                <a:spcPts val="1650"/>
              </a:spcAft>
              <a:defRPr sz="1650">
                <a:solidFill>
                  <a:schemeClr val="tx2">
                    <a:lumMod val="50000"/>
                    <a:lumOff val="50000"/>
                  </a:schemeClr>
                </a:solidFill>
              </a:defRPr>
            </a:lvl1pPr>
            <a:lvl2pPr marL="0" indent="0">
              <a:lnSpc>
                <a:spcPct val="125000"/>
              </a:lnSpc>
              <a:spcBef>
                <a:spcPts val="0"/>
              </a:spcBef>
              <a:spcAft>
                <a:spcPts val="1650"/>
              </a:spcAft>
              <a:buNone/>
              <a:defRPr sz="1500" baseline="0">
                <a:solidFill>
                  <a:schemeClr val="tx2">
                    <a:lumMod val="50000"/>
                    <a:lumOff val="50000"/>
                  </a:schemeClr>
                </a:solidFill>
              </a:defRPr>
            </a:lvl2pPr>
            <a:lvl3pPr marL="0" indent="0">
              <a:lnSpc>
                <a:spcPct val="130000"/>
              </a:lnSpc>
              <a:buNone/>
              <a:defRPr sz="1200">
                <a:solidFill>
                  <a:schemeClr val="tx2">
                    <a:lumMod val="50000"/>
                    <a:lumOff val="50000"/>
                  </a:schemeClr>
                </a:solidFill>
              </a:defRPr>
            </a:lvl3pPr>
            <a:lvl4pPr marL="137160" indent="0">
              <a:lnSpc>
                <a:spcPct val="130000"/>
              </a:lnSpc>
              <a:buNone/>
              <a:defRPr sz="1200">
                <a:solidFill>
                  <a:schemeClr val="tx2">
                    <a:lumMod val="50000"/>
                    <a:lumOff val="50000"/>
                  </a:schemeClr>
                </a:solidFill>
              </a:defRPr>
            </a:lvl4pPr>
            <a:lvl5pPr marL="341186" indent="0">
              <a:lnSpc>
                <a:spcPct val="130000"/>
              </a:lnSpc>
              <a:buNone/>
              <a:defRPr sz="1200">
                <a:solidFill>
                  <a:schemeClr val="tx2">
                    <a:lumMod val="50000"/>
                    <a:lumOff val="50000"/>
                  </a:schemeClr>
                </a:solidFill>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p:txBody>
      </p:sp>
      <p:sp>
        <p:nvSpPr>
          <p:cNvPr id="5" name="Slide Number Placeholder 3"/>
          <p:cNvSpPr>
            <a:spLocks noGrp="1"/>
          </p:cNvSpPr>
          <p:nvPr>
            <p:ph type="sldNum" sz="quarter" idx="10"/>
          </p:nvPr>
        </p:nvSpPr>
        <p:spPr>
          <a:xfrm>
            <a:off x="360363" y="6356352"/>
            <a:ext cx="317500" cy="365125"/>
          </a:xfrm>
          <a:prstGeom prst="rect">
            <a:avLst/>
          </a:prstGeom>
        </p:spPr>
        <p:txBody>
          <a:bodyPr/>
          <a:lstStyle>
            <a:lvl1pPr>
              <a:defRPr/>
            </a:lvl1pPr>
          </a:lstStyle>
          <a:p>
            <a:fld id="{D1DBE971-9CEE-4C37-9492-3C20392D37BA}"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00000">
                  <a:lumMod val="65000"/>
                  <a:lumOff val="35000"/>
                </a:srgbClr>
              </a:solidFill>
            </a:endParaRPr>
          </a:p>
        </p:txBody>
      </p:sp>
    </p:spTree>
    <p:extLst>
      <p:ext uri="{BB962C8B-B14F-4D97-AF65-F5344CB8AC3E}">
        <p14:creationId xmlns:p14="http://schemas.microsoft.com/office/powerpoint/2010/main" val="3249821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1"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1650" b="0" i="0" cap="none" baseline="0">
                <a:solidFill>
                  <a:srgbClr val="021F43"/>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4"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7" y="3723217"/>
            <a:ext cx="4159249" cy="2461684"/>
          </a:xfrm>
        </p:spPr>
        <p:txBody>
          <a:bodyPr/>
          <a:lstStyle/>
          <a:p>
            <a:pPr lvl="0"/>
            <a:endParaRPr lang="en-US" noProof="0" dirty="0"/>
          </a:p>
        </p:txBody>
      </p:sp>
      <p:sp>
        <p:nvSpPr>
          <p:cNvPr id="6" name="Slide Number Placeholder 3"/>
          <p:cNvSpPr>
            <a:spLocks noGrp="1"/>
          </p:cNvSpPr>
          <p:nvPr>
            <p:ph type="sldNum" sz="quarter" idx="21"/>
          </p:nvPr>
        </p:nvSpPr>
        <p:spPr/>
        <p:txBody>
          <a:bodyPr/>
          <a:lstStyle>
            <a:lvl1pPr>
              <a:defRPr/>
            </a:lvl1pPr>
          </a:lstStyle>
          <a:p>
            <a:fld id="{95EC464B-DB9A-4515-8DA0-B4141BA3F33E}" type="slidenum">
              <a:rPr lang="en-US"/>
              <a:pPr/>
              <a:t>‹#›</a:t>
            </a:fld>
            <a:endParaRPr lang="en-US"/>
          </a:p>
        </p:txBody>
      </p:sp>
      <p:sp>
        <p:nvSpPr>
          <p:cNvPr id="7" name="Footer Placeholder 4"/>
          <p:cNvSpPr>
            <a:spLocks noGrp="1"/>
          </p:cNvSpPr>
          <p:nvPr>
            <p:ph type="ftr" sz="quarter" idx="22"/>
          </p:nvPr>
        </p:nvSpPr>
        <p:spPr/>
        <p:txBody>
          <a:bodyPr/>
          <a:lstStyle>
            <a:lvl1pPr>
              <a:defRPr/>
            </a:lvl1pPr>
          </a:lstStyle>
          <a:p>
            <a:pPr>
              <a:defRPr/>
            </a:pPr>
            <a:endParaRPr lang="en-US">
              <a:solidFill>
                <a:srgbClr val="000000">
                  <a:lumMod val="65000"/>
                  <a:lumOff val="35000"/>
                </a:srgbClr>
              </a:solidFill>
            </a:endParaRPr>
          </a:p>
        </p:txBody>
      </p:sp>
    </p:spTree>
    <p:extLst>
      <p:ext uri="{BB962C8B-B14F-4D97-AF65-F5344CB8AC3E}">
        <p14:creationId xmlns:p14="http://schemas.microsoft.com/office/powerpoint/2010/main" val="248662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1650" b="0" i="0" cap="none" baseline="0">
                <a:solidFill>
                  <a:srgbClr val="021F43"/>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4"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7"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4"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7" y="3716867"/>
            <a:ext cx="4159249" cy="2461684"/>
          </a:xfrm>
        </p:spPr>
        <p:txBody>
          <a:bodyPr/>
          <a:lstStyle/>
          <a:p>
            <a:pPr lvl="0"/>
            <a:endParaRPr lang="en-US" noProof="0" dirty="0"/>
          </a:p>
        </p:txBody>
      </p:sp>
      <p:sp>
        <p:nvSpPr>
          <p:cNvPr id="7" name="Slide Number Placeholder 3"/>
          <p:cNvSpPr>
            <a:spLocks noGrp="1"/>
          </p:cNvSpPr>
          <p:nvPr>
            <p:ph type="sldNum" sz="quarter" idx="23"/>
          </p:nvPr>
        </p:nvSpPr>
        <p:spPr/>
        <p:txBody>
          <a:bodyPr/>
          <a:lstStyle>
            <a:lvl1pPr>
              <a:defRPr/>
            </a:lvl1pPr>
          </a:lstStyle>
          <a:p>
            <a:fld id="{50C69535-DA8A-4422-BC03-D40CE91FC8B1}" type="slidenum">
              <a:rPr lang="en-US"/>
              <a:pPr/>
              <a:t>‹#›</a:t>
            </a:fld>
            <a:endParaRPr lang="en-US"/>
          </a:p>
        </p:txBody>
      </p:sp>
      <p:sp>
        <p:nvSpPr>
          <p:cNvPr id="10" name="Footer Placeholder 4"/>
          <p:cNvSpPr>
            <a:spLocks noGrp="1"/>
          </p:cNvSpPr>
          <p:nvPr>
            <p:ph type="ftr" sz="quarter" idx="24"/>
          </p:nvPr>
        </p:nvSpPr>
        <p:spPr/>
        <p:txBody>
          <a:bodyPr/>
          <a:lstStyle>
            <a:lvl1pPr>
              <a:defRPr/>
            </a:lvl1pPr>
          </a:lstStyle>
          <a:p>
            <a:pPr>
              <a:defRPr/>
            </a:pPr>
            <a:endParaRPr lang="en-US">
              <a:solidFill>
                <a:srgbClr val="000000">
                  <a:lumMod val="65000"/>
                  <a:lumOff val="35000"/>
                </a:srgbClr>
              </a:solidFill>
            </a:endParaRPr>
          </a:p>
        </p:txBody>
      </p:sp>
    </p:spTree>
    <p:extLst>
      <p:ext uri="{BB962C8B-B14F-4D97-AF65-F5344CB8AC3E}">
        <p14:creationId xmlns:p14="http://schemas.microsoft.com/office/powerpoint/2010/main" val="2208891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Line 1086"/>
          <p:cNvSpPr>
            <a:spLocks noChangeShapeType="1"/>
          </p:cNvSpPr>
          <p:nvPr/>
        </p:nvSpPr>
        <p:spPr bwMode="auto">
          <a:xfrm>
            <a:off x="484189" y="617540"/>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5" name="Line 1087"/>
          <p:cNvSpPr>
            <a:spLocks noChangeShapeType="1"/>
          </p:cNvSpPr>
          <p:nvPr/>
        </p:nvSpPr>
        <p:spPr bwMode="auto">
          <a:xfrm>
            <a:off x="484189" y="617540"/>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6" name="Rectangle 1088"/>
          <p:cNvSpPr>
            <a:spLocks noChangeArrowheads="1"/>
          </p:cNvSpPr>
          <p:nvPr/>
        </p:nvSpPr>
        <p:spPr bwMode="auto">
          <a:xfrm>
            <a:off x="484189" y="617540"/>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7" name="Rectangle 1089"/>
          <p:cNvSpPr>
            <a:spLocks noChangeArrowheads="1"/>
          </p:cNvSpPr>
          <p:nvPr/>
        </p:nvSpPr>
        <p:spPr bwMode="auto">
          <a:xfrm>
            <a:off x="484189" y="617540"/>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8" name="Freeform 1098"/>
          <p:cNvSpPr>
            <a:spLocks/>
          </p:cNvSpPr>
          <p:nvPr/>
        </p:nvSpPr>
        <p:spPr bwMode="auto">
          <a:xfrm>
            <a:off x="487364" y="617540"/>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9" name="Freeform 1115"/>
          <p:cNvSpPr>
            <a:spLocks/>
          </p:cNvSpPr>
          <p:nvPr/>
        </p:nvSpPr>
        <p:spPr bwMode="auto">
          <a:xfrm>
            <a:off x="458789"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0" name="Freeform 1120"/>
          <p:cNvSpPr>
            <a:spLocks/>
          </p:cNvSpPr>
          <p:nvPr/>
        </p:nvSpPr>
        <p:spPr bwMode="auto">
          <a:xfrm>
            <a:off x="458789" y="463552"/>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1" name="Freeform 1134"/>
          <p:cNvSpPr>
            <a:spLocks/>
          </p:cNvSpPr>
          <p:nvPr/>
        </p:nvSpPr>
        <p:spPr bwMode="auto">
          <a:xfrm>
            <a:off x="703264"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2" name="Freeform 1141"/>
          <p:cNvSpPr>
            <a:spLocks/>
          </p:cNvSpPr>
          <p:nvPr/>
        </p:nvSpPr>
        <p:spPr bwMode="auto">
          <a:xfrm>
            <a:off x="706439"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3" name="Freeform 1148"/>
          <p:cNvSpPr>
            <a:spLocks/>
          </p:cNvSpPr>
          <p:nvPr/>
        </p:nvSpPr>
        <p:spPr bwMode="auto">
          <a:xfrm>
            <a:off x="693739" y="460376"/>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4" name="Freeform 1150"/>
          <p:cNvSpPr>
            <a:spLocks/>
          </p:cNvSpPr>
          <p:nvPr/>
        </p:nvSpPr>
        <p:spPr bwMode="auto">
          <a:xfrm>
            <a:off x="684214" y="447677"/>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5" name="Freeform 1152"/>
          <p:cNvSpPr>
            <a:spLocks/>
          </p:cNvSpPr>
          <p:nvPr/>
        </p:nvSpPr>
        <p:spPr bwMode="auto">
          <a:xfrm>
            <a:off x="684214" y="447677"/>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6" name="Freeform 1154"/>
          <p:cNvSpPr>
            <a:spLocks/>
          </p:cNvSpPr>
          <p:nvPr/>
        </p:nvSpPr>
        <p:spPr bwMode="auto">
          <a:xfrm>
            <a:off x="665164"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7" name="Freeform 1156"/>
          <p:cNvSpPr>
            <a:spLocks/>
          </p:cNvSpPr>
          <p:nvPr/>
        </p:nvSpPr>
        <p:spPr bwMode="auto">
          <a:xfrm>
            <a:off x="665164" y="431801"/>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8" name="Freeform 1163"/>
          <p:cNvSpPr>
            <a:spLocks/>
          </p:cNvSpPr>
          <p:nvPr/>
        </p:nvSpPr>
        <p:spPr bwMode="auto">
          <a:xfrm>
            <a:off x="611188" y="415927"/>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19" name="Freeform 1172"/>
          <p:cNvSpPr>
            <a:spLocks/>
          </p:cNvSpPr>
          <p:nvPr/>
        </p:nvSpPr>
        <p:spPr bwMode="auto">
          <a:xfrm>
            <a:off x="582614" y="476252"/>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0" name="Freeform 1177"/>
          <p:cNvSpPr>
            <a:spLocks/>
          </p:cNvSpPr>
          <p:nvPr/>
        </p:nvSpPr>
        <p:spPr bwMode="auto">
          <a:xfrm>
            <a:off x="557214" y="534990"/>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1" name="Freeform 1180"/>
          <p:cNvSpPr>
            <a:spLocks/>
          </p:cNvSpPr>
          <p:nvPr/>
        </p:nvSpPr>
        <p:spPr bwMode="auto">
          <a:xfrm>
            <a:off x="560389" y="530227"/>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2" name="Line 1187"/>
          <p:cNvSpPr>
            <a:spLocks noChangeShapeType="1"/>
          </p:cNvSpPr>
          <p:nvPr/>
        </p:nvSpPr>
        <p:spPr bwMode="auto">
          <a:xfrm>
            <a:off x="569914"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3" name="Line 1188"/>
          <p:cNvSpPr>
            <a:spLocks noChangeShapeType="1"/>
          </p:cNvSpPr>
          <p:nvPr/>
        </p:nvSpPr>
        <p:spPr bwMode="auto">
          <a:xfrm>
            <a:off x="569914"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4" name="Freeform 1208"/>
          <p:cNvSpPr>
            <a:spLocks/>
          </p:cNvSpPr>
          <p:nvPr/>
        </p:nvSpPr>
        <p:spPr bwMode="auto">
          <a:xfrm>
            <a:off x="595313" y="557215"/>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5" name="Freeform 1210"/>
          <p:cNvSpPr>
            <a:spLocks/>
          </p:cNvSpPr>
          <p:nvPr/>
        </p:nvSpPr>
        <p:spPr bwMode="auto">
          <a:xfrm>
            <a:off x="595314" y="557215"/>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6" name="Freeform 1214"/>
          <p:cNvSpPr>
            <a:spLocks/>
          </p:cNvSpPr>
          <p:nvPr/>
        </p:nvSpPr>
        <p:spPr bwMode="auto">
          <a:xfrm>
            <a:off x="595314" y="557215"/>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7" name="Rectangle 1215"/>
          <p:cNvSpPr>
            <a:spLocks noChangeArrowheads="1"/>
          </p:cNvSpPr>
          <p:nvPr/>
        </p:nvSpPr>
        <p:spPr bwMode="auto">
          <a:xfrm>
            <a:off x="595313" y="627065"/>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28" name="Freeform 1217"/>
          <p:cNvSpPr>
            <a:spLocks/>
          </p:cNvSpPr>
          <p:nvPr/>
        </p:nvSpPr>
        <p:spPr bwMode="auto">
          <a:xfrm>
            <a:off x="595313" y="627065"/>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29" name="Freeform 1219"/>
          <p:cNvSpPr>
            <a:spLocks/>
          </p:cNvSpPr>
          <p:nvPr/>
        </p:nvSpPr>
        <p:spPr bwMode="auto">
          <a:xfrm>
            <a:off x="731839" y="541340"/>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0" name="Freeform 1221"/>
          <p:cNvSpPr>
            <a:spLocks/>
          </p:cNvSpPr>
          <p:nvPr/>
        </p:nvSpPr>
        <p:spPr bwMode="auto">
          <a:xfrm>
            <a:off x="731839" y="541340"/>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1" name="Freeform 1234"/>
          <p:cNvSpPr>
            <a:spLocks/>
          </p:cNvSpPr>
          <p:nvPr/>
        </p:nvSpPr>
        <p:spPr bwMode="auto">
          <a:xfrm>
            <a:off x="722314" y="550865"/>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2" name="Line 1237"/>
          <p:cNvSpPr>
            <a:spLocks noChangeShapeType="1"/>
          </p:cNvSpPr>
          <p:nvPr/>
        </p:nvSpPr>
        <p:spPr bwMode="auto">
          <a:xfrm>
            <a:off x="728663" y="544515"/>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3" name="Line 1238"/>
          <p:cNvSpPr>
            <a:spLocks noChangeShapeType="1"/>
          </p:cNvSpPr>
          <p:nvPr/>
        </p:nvSpPr>
        <p:spPr bwMode="auto">
          <a:xfrm>
            <a:off x="728663" y="544515"/>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4" name="Freeform 1240"/>
          <p:cNvSpPr>
            <a:spLocks/>
          </p:cNvSpPr>
          <p:nvPr/>
        </p:nvSpPr>
        <p:spPr bwMode="auto">
          <a:xfrm>
            <a:off x="728663" y="541340"/>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5" name="Freeform 1243"/>
          <p:cNvSpPr>
            <a:spLocks/>
          </p:cNvSpPr>
          <p:nvPr/>
        </p:nvSpPr>
        <p:spPr bwMode="auto">
          <a:xfrm>
            <a:off x="728664" y="538165"/>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6" name="Freeform 1246"/>
          <p:cNvSpPr>
            <a:spLocks/>
          </p:cNvSpPr>
          <p:nvPr/>
        </p:nvSpPr>
        <p:spPr bwMode="auto">
          <a:xfrm>
            <a:off x="725489" y="547690"/>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7" name="Freeform 1250"/>
          <p:cNvSpPr>
            <a:spLocks/>
          </p:cNvSpPr>
          <p:nvPr/>
        </p:nvSpPr>
        <p:spPr bwMode="auto">
          <a:xfrm>
            <a:off x="731839"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8" name="Freeform 1252"/>
          <p:cNvSpPr>
            <a:spLocks/>
          </p:cNvSpPr>
          <p:nvPr/>
        </p:nvSpPr>
        <p:spPr bwMode="auto">
          <a:xfrm>
            <a:off x="731839"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39" name="Freeform 1255"/>
          <p:cNvSpPr>
            <a:spLocks/>
          </p:cNvSpPr>
          <p:nvPr/>
        </p:nvSpPr>
        <p:spPr bwMode="auto">
          <a:xfrm>
            <a:off x="712789" y="550865"/>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0" name="Rectangle 1256"/>
          <p:cNvSpPr>
            <a:spLocks noChangeArrowheads="1"/>
          </p:cNvSpPr>
          <p:nvPr/>
        </p:nvSpPr>
        <p:spPr bwMode="auto">
          <a:xfrm>
            <a:off x="722314" y="550865"/>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41" name="Freeform 1258"/>
          <p:cNvSpPr>
            <a:spLocks/>
          </p:cNvSpPr>
          <p:nvPr/>
        </p:nvSpPr>
        <p:spPr bwMode="auto">
          <a:xfrm>
            <a:off x="722314" y="550865"/>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2" name="Freeform 1266"/>
          <p:cNvSpPr>
            <a:spLocks/>
          </p:cNvSpPr>
          <p:nvPr/>
        </p:nvSpPr>
        <p:spPr bwMode="auto">
          <a:xfrm>
            <a:off x="728663" y="534990"/>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3" name="Freeform 1269"/>
          <p:cNvSpPr>
            <a:spLocks/>
          </p:cNvSpPr>
          <p:nvPr/>
        </p:nvSpPr>
        <p:spPr bwMode="auto">
          <a:xfrm>
            <a:off x="728664" y="530227"/>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4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4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4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50" name="Freeform 1277"/>
          <p:cNvSpPr>
            <a:spLocks/>
          </p:cNvSpPr>
          <p:nvPr/>
        </p:nvSpPr>
        <p:spPr bwMode="auto">
          <a:xfrm>
            <a:off x="728663" y="523877"/>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51" name="Freeform 1287"/>
          <p:cNvSpPr>
            <a:spLocks/>
          </p:cNvSpPr>
          <p:nvPr/>
        </p:nvSpPr>
        <p:spPr bwMode="auto">
          <a:xfrm>
            <a:off x="719139"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52" name="Freeform 1290"/>
          <p:cNvSpPr>
            <a:spLocks/>
          </p:cNvSpPr>
          <p:nvPr/>
        </p:nvSpPr>
        <p:spPr bwMode="auto">
          <a:xfrm>
            <a:off x="719139" y="517527"/>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solidFill>
                <a:srgbClr val="021F43"/>
              </a:solidFill>
            </a:endParaRPr>
          </a:p>
        </p:txBody>
      </p:sp>
      <p:sp>
        <p:nvSpPr>
          <p:cNvPr id="53" name="Rectangle 1335"/>
          <p:cNvSpPr>
            <a:spLocks noChangeArrowheads="1"/>
          </p:cNvSpPr>
          <p:nvPr/>
        </p:nvSpPr>
        <p:spPr bwMode="auto">
          <a:xfrm>
            <a:off x="468314"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54" name="Rectangle 1336"/>
          <p:cNvSpPr>
            <a:spLocks noChangeArrowheads="1"/>
          </p:cNvSpPr>
          <p:nvPr/>
        </p:nvSpPr>
        <p:spPr bwMode="auto">
          <a:xfrm>
            <a:off x="474664"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55" name="Rectangle 1337"/>
          <p:cNvSpPr>
            <a:spLocks noChangeArrowheads="1"/>
          </p:cNvSpPr>
          <p:nvPr/>
        </p:nvSpPr>
        <p:spPr bwMode="auto">
          <a:xfrm>
            <a:off x="474664"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56" name="Rectangle 1340"/>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57" name="Rectangle 1341"/>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58" name="Rectangle 1342"/>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59" name="Rectangle 1343"/>
          <p:cNvSpPr>
            <a:spLocks noChangeArrowheads="1"/>
          </p:cNvSpPr>
          <p:nvPr/>
        </p:nvSpPr>
        <p:spPr bwMode="auto">
          <a:xfrm>
            <a:off x="468314"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60" name="Rectangle 1344"/>
          <p:cNvSpPr>
            <a:spLocks noChangeArrowheads="1"/>
          </p:cNvSpPr>
          <p:nvPr/>
        </p:nvSpPr>
        <p:spPr bwMode="auto">
          <a:xfrm>
            <a:off x="465139" y="485777"/>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solidFill>
                <a:srgbClr val="021F43"/>
              </a:solidFill>
            </a:endParaRPr>
          </a:p>
        </p:txBody>
      </p:sp>
      <p:sp>
        <p:nvSpPr>
          <p:cNvPr id="61" name="Rectangle 67"/>
          <p:cNvSpPr>
            <a:spLocks noChangeArrowheads="1"/>
          </p:cNvSpPr>
          <p:nvPr/>
        </p:nvSpPr>
        <p:spPr bwMode="auto">
          <a:xfrm>
            <a:off x="0" y="2828927"/>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86916" indent="-86916">
              <a:spcBef>
                <a:spcPct val="50000"/>
              </a:spcBef>
              <a:buFontTx/>
              <a:buChar char="•"/>
            </a:pPr>
            <a:endParaRPr lang="en-US" sz="975" b="0">
              <a:solidFill>
                <a:prstClr val="white"/>
              </a:solidFill>
            </a:endParaRPr>
          </a:p>
        </p:txBody>
      </p:sp>
      <p:sp>
        <p:nvSpPr>
          <p:cNvPr id="330" name="Title 329"/>
          <p:cNvSpPr>
            <a:spLocks noGrp="1"/>
          </p:cNvSpPr>
          <p:nvPr>
            <p:ph type="title"/>
          </p:nvPr>
        </p:nvSpPr>
        <p:spPr>
          <a:xfrm>
            <a:off x="865910" y="1306550"/>
            <a:ext cx="7296726" cy="1450437"/>
          </a:xfrm>
        </p:spPr>
        <p:txBody>
          <a:bodyPr/>
          <a:lstStyle>
            <a:lvl1pPr>
              <a:defRPr sz="2850" b="1" cap="none" baseline="0">
                <a:solidFill>
                  <a:schemeClr val="bg2"/>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851105" y="3074090"/>
            <a:ext cx="7328771" cy="2397495"/>
          </a:xfrm>
        </p:spPr>
        <p:txBody>
          <a:bodyPr>
            <a:normAutofit/>
          </a:bodyPr>
          <a:lstStyle>
            <a:lvl1pPr>
              <a:lnSpc>
                <a:spcPct val="100000"/>
              </a:lnSpc>
              <a:defRPr sz="225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Tree>
    <p:extLst>
      <p:ext uri="{BB962C8B-B14F-4D97-AF65-F5344CB8AC3E}">
        <p14:creationId xmlns:p14="http://schemas.microsoft.com/office/powerpoint/2010/main" val="36976809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288638"/>
            <a:ext cx="8533067" cy="461819"/>
          </a:xfrm>
        </p:spPr>
        <p:txBody>
          <a:bodyPr/>
          <a:lstStyle>
            <a:lvl1pPr>
              <a:defRPr sz="1650" b="0" i="0" baseline="0">
                <a:solidFill>
                  <a:schemeClr val="tx1"/>
                </a:solidFill>
                <a:latin typeface="+mn-lt"/>
                <a:cs typeface="Andes ExtraLight"/>
              </a:defRPr>
            </a:lvl1pPr>
          </a:lstStyle>
          <a:p>
            <a:r>
              <a:rPr lang="en-US" smtClean="0"/>
              <a:t>Click to edit Master title style</a:t>
            </a:r>
            <a:endParaRPr lang="en-US" dirty="0"/>
          </a:p>
        </p:txBody>
      </p:sp>
      <p:sp>
        <p:nvSpPr>
          <p:cNvPr id="6" name="Table Placeholder 5"/>
          <p:cNvSpPr>
            <a:spLocks noGrp="1"/>
          </p:cNvSpPr>
          <p:nvPr>
            <p:ph type="tbl" sz="quarter" idx="13"/>
          </p:nvPr>
        </p:nvSpPr>
        <p:spPr>
          <a:xfrm>
            <a:off x="349780" y="968964"/>
            <a:ext cx="8529637" cy="5249906"/>
          </a:xfrm>
        </p:spPr>
        <p:txBody>
          <a:bodyPr>
            <a:normAutofit/>
          </a:bodyPr>
          <a:lstStyle>
            <a:lvl1pPr>
              <a:lnSpc>
                <a:spcPct val="100000"/>
              </a:lnSpc>
              <a:spcBef>
                <a:spcPts val="0"/>
              </a:spcBef>
              <a:defRPr sz="900"/>
            </a:lvl1pPr>
          </a:lstStyle>
          <a:p>
            <a:pPr lvl="0"/>
            <a:endParaRPr lang="en-US" noProof="0" dirty="0"/>
          </a:p>
        </p:txBody>
      </p:sp>
      <p:sp>
        <p:nvSpPr>
          <p:cNvPr id="4" name="Slide Number Placeholder 3"/>
          <p:cNvSpPr>
            <a:spLocks noGrp="1"/>
          </p:cNvSpPr>
          <p:nvPr>
            <p:ph type="sldNum" sz="quarter" idx="14"/>
          </p:nvPr>
        </p:nvSpPr>
        <p:spPr/>
        <p:txBody>
          <a:bodyPr/>
          <a:lstStyle>
            <a:lvl1pPr>
              <a:defRPr/>
            </a:lvl1pPr>
          </a:lstStyle>
          <a:p>
            <a:fld id="{744F119B-A136-42A3-B15D-6E27CC2A4742}" type="slidenum">
              <a:rPr lang="en-US"/>
              <a:pPr/>
              <a:t>‹#›</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solidFill>
                <a:srgbClr val="000000">
                  <a:lumMod val="65000"/>
                  <a:lumOff val="35000"/>
                </a:srgbClr>
              </a:solidFill>
            </a:endParaRPr>
          </a:p>
        </p:txBody>
      </p:sp>
    </p:spTree>
    <p:extLst>
      <p:ext uri="{BB962C8B-B14F-4D97-AF65-F5344CB8AC3E}">
        <p14:creationId xmlns:p14="http://schemas.microsoft.com/office/powerpoint/2010/main" val="31726717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15B35276-0524-44DD-83D4-6F22F9524F24}" type="datetime1">
              <a:rPr lang="en-US" smtClean="0">
                <a:solidFill>
                  <a:srgbClr val="021F43"/>
                </a:solidFill>
              </a:rPr>
              <a:t>9/21/2016</a:t>
            </a:fld>
            <a:endParaRPr lang="en-US">
              <a:solidFill>
                <a:srgbClr val="021F43"/>
              </a:solidFill>
            </a:endParaRPr>
          </a:p>
        </p:txBody>
      </p:sp>
      <p:sp>
        <p:nvSpPr>
          <p:cNvPr id="3" name="Footer Placeholder 2"/>
          <p:cNvSpPr>
            <a:spLocks noGrp="1"/>
          </p:cNvSpPr>
          <p:nvPr>
            <p:ph type="ftr" sz="quarter" idx="11"/>
          </p:nvPr>
        </p:nvSpPr>
        <p:spPr/>
        <p:txBody>
          <a:bodyPr/>
          <a:lstStyle/>
          <a:p>
            <a:endParaRPr lang="en-US">
              <a:solidFill>
                <a:srgbClr val="000000">
                  <a:lumMod val="65000"/>
                  <a:lumOff val="35000"/>
                </a:srgbClr>
              </a:solidFill>
            </a:endParaRPr>
          </a:p>
        </p:txBody>
      </p:sp>
      <p:sp>
        <p:nvSpPr>
          <p:cNvPr id="4" name="Slide Number Placeholder 3"/>
          <p:cNvSpPr>
            <a:spLocks noGrp="1"/>
          </p:cNvSpPr>
          <p:nvPr>
            <p:ph type="sldNum" sz="quarter" idx="12"/>
          </p:nvPr>
        </p:nvSpPr>
        <p:spPr/>
        <p:txBody>
          <a:bodyPr/>
          <a:lstStyle/>
          <a:p>
            <a:fld id="{1BEBCA80-199F-4F2B-9EE4-400AF002EB53}" type="slidenum">
              <a:rPr lang="en-US" smtClean="0"/>
              <a:pPr/>
              <a:t>‹#›</a:t>
            </a:fld>
            <a:endParaRPr lang="en-US"/>
          </a:p>
        </p:txBody>
      </p:sp>
    </p:spTree>
    <p:extLst>
      <p:ext uri="{BB962C8B-B14F-4D97-AF65-F5344CB8AC3E}">
        <p14:creationId xmlns:p14="http://schemas.microsoft.com/office/powerpoint/2010/main" val="425744763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endParaRPr lang="en-US" dirty="0">
              <a:solidFill>
                <a:srgbClr val="000000">
                  <a:lumMod val="65000"/>
                  <a:lumOff val="35000"/>
                </a:srgbClr>
              </a:solidFill>
            </a:endParaRPr>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Tree>
    <p:extLst>
      <p:ext uri="{BB962C8B-B14F-4D97-AF65-F5344CB8AC3E}">
        <p14:creationId xmlns:p14="http://schemas.microsoft.com/office/powerpoint/2010/main" val="1345662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E7D245F-3E4B-4536-B374-0792C4576D3B}"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764406" y="295730"/>
            <a:ext cx="628649" cy="767687"/>
          </a:xfrm>
          <a:prstGeom prst="rect">
            <a:avLst/>
          </a:prstGeom>
        </p:spPr>
        <p:txBody>
          <a:bodyPr/>
          <a:lstStyle/>
          <a:p>
            <a:fld id="{8CF58766-0101-4692-8A18-750FD640E128}" type="slidenum">
              <a:rPr lang="en-US" smtClean="0"/>
              <a:t>‹#›</a:t>
            </a:fld>
            <a:endParaRPr lang="en-US"/>
          </a:p>
        </p:txBody>
      </p:sp>
    </p:spTree>
    <p:extLst>
      <p:ext uri="{BB962C8B-B14F-4D97-AF65-F5344CB8AC3E}">
        <p14:creationId xmlns:p14="http://schemas.microsoft.com/office/powerpoint/2010/main" val="1350218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titelstijl van het model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B06F8A30-C5B1-4428-B4B8-DAE718D3B61C}" type="slidenum">
              <a:rPr lang="en-GB" altLang="en-US"/>
              <a:pPr/>
              <a:t>‹#›</a:t>
            </a:fld>
            <a:endParaRPr lang="en-GB" altLang="en-US"/>
          </a:p>
        </p:txBody>
      </p:sp>
    </p:spTree>
    <p:extLst>
      <p:ext uri="{BB962C8B-B14F-4D97-AF65-F5344CB8AC3E}">
        <p14:creationId xmlns:p14="http://schemas.microsoft.com/office/powerpoint/2010/main" val="300755945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86916" indent="-86916">
              <a:spcBef>
                <a:spcPct val="50000"/>
              </a:spcBef>
              <a:buFontTx/>
              <a:buChar char="•"/>
            </a:pPr>
            <a:endParaRPr lang="en-US" sz="975" b="0">
              <a:solidFill>
                <a:schemeClr val="bg1"/>
              </a:solidFill>
            </a:endParaRPr>
          </a:p>
        </p:txBody>
      </p:sp>
      <p:sp>
        <p:nvSpPr>
          <p:cNvPr id="2" name="Title 1"/>
          <p:cNvSpPr>
            <a:spLocks noGrp="1"/>
          </p:cNvSpPr>
          <p:nvPr>
            <p:ph type="title"/>
          </p:nvPr>
        </p:nvSpPr>
        <p:spPr>
          <a:xfrm>
            <a:off x="356935" y="301628"/>
            <a:ext cx="8462029" cy="756707"/>
          </a:xfrm>
        </p:spPr>
        <p:txBody>
          <a:bodyPr/>
          <a:lstStyle>
            <a:lvl1pPr>
              <a:defRPr sz="1650" b="0" i="0">
                <a:solidFill>
                  <a:schemeClr val="tx1"/>
                </a:solidFill>
              </a:defRPr>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1800"/>
              </a:spcBef>
              <a:tabLst>
                <a:tab pos="6301979" algn="r"/>
              </a:tabLst>
              <a:defRPr lang="en-US" sz="1200" smtClean="0"/>
            </a:lvl1pPr>
          </a:lstStyle>
          <a:p>
            <a:pPr lvl="0"/>
            <a:r>
              <a:rPr lang="en-US" smtClean="0"/>
              <a:t>Click to edit Master text styles</a:t>
            </a:r>
          </a:p>
        </p:txBody>
      </p:sp>
      <p:sp>
        <p:nvSpPr>
          <p:cNvPr id="5" name="Footer Placeholder 5"/>
          <p:cNvSpPr>
            <a:spLocks noGrp="1"/>
          </p:cNvSpPr>
          <p:nvPr>
            <p:ph type="ftr" sz="quarter" idx="14"/>
          </p:nvPr>
        </p:nvSpPr>
        <p:spPr/>
        <p:txBody>
          <a:bodyPr/>
          <a:lstStyle>
            <a:lvl1pPr>
              <a:defRPr/>
            </a:lvl1pPr>
          </a:lstStyle>
          <a:p>
            <a:pPr>
              <a:defRPr/>
            </a:pPr>
            <a:endParaRPr lang="en-US"/>
          </a:p>
        </p:txBody>
      </p:sp>
      <p:sp>
        <p:nvSpPr>
          <p:cNvPr id="6" name="Slide Number Placeholder 7"/>
          <p:cNvSpPr>
            <a:spLocks noGrp="1"/>
          </p:cNvSpPr>
          <p:nvPr>
            <p:ph type="sldNum" sz="quarter" idx="15"/>
          </p:nvPr>
        </p:nvSpPr>
        <p:spPr/>
        <p:txBody>
          <a:bodyPr/>
          <a:lstStyle>
            <a:lvl1pPr>
              <a:defRPr/>
            </a:lvl1pPr>
          </a:lstStyle>
          <a:p>
            <a:fld id="{B439F95D-CD6C-461B-AC55-2EEF1AD0C511}" type="slidenum">
              <a:rPr lang="en-US"/>
              <a:pPr/>
              <a:t>‹#›</a:t>
            </a:fld>
            <a:endParaRPr lang="en-US"/>
          </a:p>
        </p:txBody>
      </p:sp>
    </p:spTree>
    <p:extLst>
      <p:ext uri="{BB962C8B-B14F-4D97-AF65-F5344CB8AC3E}">
        <p14:creationId xmlns:p14="http://schemas.microsoft.com/office/powerpoint/2010/main" val="5089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2"/>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a:p>
        </p:txBody>
      </p:sp>
      <p:sp>
        <p:nvSpPr>
          <p:cNvPr id="5"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a:p>
        </p:txBody>
      </p:sp>
      <p:sp>
        <p:nvSpPr>
          <p:cNvPr id="6" name="Line 1086"/>
          <p:cNvSpPr>
            <a:spLocks noChangeShapeType="1"/>
          </p:cNvSpPr>
          <p:nvPr/>
        </p:nvSpPr>
        <p:spPr bwMode="auto">
          <a:xfrm>
            <a:off x="484189" y="617540"/>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7" name="Line 1087"/>
          <p:cNvSpPr>
            <a:spLocks noChangeShapeType="1"/>
          </p:cNvSpPr>
          <p:nvPr/>
        </p:nvSpPr>
        <p:spPr bwMode="auto">
          <a:xfrm>
            <a:off x="484189" y="617540"/>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8" name="Rectangle 1088"/>
          <p:cNvSpPr>
            <a:spLocks noChangeArrowheads="1"/>
          </p:cNvSpPr>
          <p:nvPr/>
        </p:nvSpPr>
        <p:spPr bwMode="auto">
          <a:xfrm>
            <a:off x="484189" y="617540"/>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9" name="Rectangle 1089"/>
          <p:cNvSpPr>
            <a:spLocks noChangeArrowheads="1"/>
          </p:cNvSpPr>
          <p:nvPr/>
        </p:nvSpPr>
        <p:spPr bwMode="auto">
          <a:xfrm>
            <a:off x="484189" y="617540"/>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10" name="Freeform 1098"/>
          <p:cNvSpPr>
            <a:spLocks/>
          </p:cNvSpPr>
          <p:nvPr/>
        </p:nvSpPr>
        <p:spPr bwMode="auto">
          <a:xfrm>
            <a:off x="487364" y="617540"/>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1" name="Freeform 1115"/>
          <p:cNvSpPr>
            <a:spLocks/>
          </p:cNvSpPr>
          <p:nvPr/>
        </p:nvSpPr>
        <p:spPr bwMode="auto">
          <a:xfrm>
            <a:off x="458789"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2" name="Freeform 1120"/>
          <p:cNvSpPr>
            <a:spLocks/>
          </p:cNvSpPr>
          <p:nvPr/>
        </p:nvSpPr>
        <p:spPr bwMode="auto">
          <a:xfrm>
            <a:off x="458789" y="463552"/>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3" name="Freeform 1134"/>
          <p:cNvSpPr>
            <a:spLocks/>
          </p:cNvSpPr>
          <p:nvPr/>
        </p:nvSpPr>
        <p:spPr bwMode="auto">
          <a:xfrm>
            <a:off x="703264"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4" name="Freeform 1141"/>
          <p:cNvSpPr>
            <a:spLocks/>
          </p:cNvSpPr>
          <p:nvPr/>
        </p:nvSpPr>
        <p:spPr bwMode="auto">
          <a:xfrm>
            <a:off x="706439"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5" name="Freeform 1148"/>
          <p:cNvSpPr>
            <a:spLocks/>
          </p:cNvSpPr>
          <p:nvPr/>
        </p:nvSpPr>
        <p:spPr bwMode="auto">
          <a:xfrm>
            <a:off x="693739" y="460376"/>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6" name="Freeform 1150"/>
          <p:cNvSpPr>
            <a:spLocks/>
          </p:cNvSpPr>
          <p:nvPr/>
        </p:nvSpPr>
        <p:spPr bwMode="auto">
          <a:xfrm>
            <a:off x="684214" y="447677"/>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7" name="Freeform 1152"/>
          <p:cNvSpPr>
            <a:spLocks/>
          </p:cNvSpPr>
          <p:nvPr/>
        </p:nvSpPr>
        <p:spPr bwMode="auto">
          <a:xfrm>
            <a:off x="684214" y="447677"/>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8" name="Freeform 1154"/>
          <p:cNvSpPr>
            <a:spLocks/>
          </p:cNvSpPr>
          <p:nvPr/>
        </p:nvSpPr>
        <p:spPr bwMode="auto">
          <a:xfrm>
            <a:off x="665164"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19" name="Freeform 1156"/>
          <p:cNvSpPr>
            <a:spLocks/>
          </p:cNvSpPr>
          <p:nvPr/>
        </p:nvSpPr>
        <p:spPr bwMode="auto">
          <a:xfrm>
            <a:off x="665164" y="431801"/>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0" name="Freeform 1163"/>
          <p:cNvSpPr>
            <a:spLocks/>
          </p:cNvSpPr>
          <p:nvPr/>
        </p:nvSpPr>
        <p:spPr bwMode="auto">
          <a:xfrm>
            <a:off x="611188" y="415927"/>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1" name="Freeform 1172"/>
          <p:cNvSpPr>
            <a:spLocks/>
          </p:cNvSpPr>
          <p:nvPr/>
        </p:nvSpPr>
        <p:spPr bwMode="auto">
          <a:xfrm>
            <a:off x="582614" y="476252"/>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2" name="Freeform 1177"/>
          <p:cNvSpPr>
            <a:spLocks/>
          </p:cNvSpPr>
          <p:nvPr/>
        </p:nvSpPr>
        <p:spPr bwMode="auto">
          <a:xfrm>
            <a:off x="557214" y="534990"/>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3" name="Freeform 1180"/>
          <p:cNvSpPr>
            <a:spLocks/>
          </p:cNvSpPr>
          <p:nvPr/>
        </p:nvSpPr>
        <p:spPr bwMode="auto">
          <a:xfrm>
            <a:off x="560389" y="530227"/>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4" name="Line 1187"/>
          <p:cNvSpPr>
            <a:spLocks noChangeShapeType="1"/>
          </p:cNvSpPr>
          <p:nvPr/>
        </p:nvSpPr>
        <p:spPr bwMode="auto">
          <a:xfrm>
            <a:off x="569914"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5" name="Line 1188"/>
          <p:cNvSpPr>
            <a:spLocks noChangeShapeType="1"/>
          </p:cNvSpPr>
          <p:nvPr/>
        </p:nvSpPr>
        <p:spPr bwMode="auto">
          <a:xfrm>
            <a:off x="569914"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6" name="Freeform 1208"/>
          <p:cNvSpPr>
            <a:spLocks/>
          </p:cNvSpPr>
          <p:nvPr/>
        </p:nvSpPr>
        <p:spPr bwMode="auto">
          <a:xfrm>
            <a:off x="595313" y="557215"/>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7" name="Freeform 1210"/>
          <p:cNvSpPr>
            <a:spLocks/>
          </p:cNvSpPr>
          <p:nvPr/>
        </p:nvSpPr>
        <p:spPr bwMode="auto">
          <a:xfrm>
            <a:off x="595314" y="557215"/>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8" name="Freeform 1214"/>
          <p:cNvSpPr>
            <a:spLocks/>
          </p:cNvSpPr>
          <p:nvPr/>
        </p:nvSpPr>
        <p:spPr bwMode="auto">
          <a:xfrm>
            <a:off x="595314" y="557215"/>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29" name="Rectangle 1215"/>
          <p:cNvSpPr>
            <a:spLocks noChangeArrowheads="1"/>
          </p:cNvSpPr>
          <p:nvPr/>
        </p:nvSpPr>
        <p:spPr bwMode="auto">
          <a:xfrm>
            <a:off x="595313" y="627065"/>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30" name="Freeform 1217"/>
          <p:cNvSpPr>
            <a:spLocks/>
          </p:cNvSpPr>
          <p:nvPr/>
        </p:nvSpPr>
        <p:spPr bwMode="auto">
          <a:xfrm>
            <a:off x="595313" y="627065"/>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1" name="Freeform 1219"/>
          <p:cNvSpPr>
            <a:spLocks/>
          </p:cNvSpPr>
          <p:nvPr/>
        </p:nvSpPr>
        <p:spPr bwMode="auto">
          <a:xfrm>
            <a:off x="731839" y="541340"/>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2" name="Freeform 1221"/>
          <p:cNvSpPr>
            <a:spLocks/>
          </p:cNvSpPr>
          <p:nvPr/>
        </p:nvSpPr>
        <p:spPr bwMode="auto">
          <a:xfrm>
            <a:off x="731839" y="541340"/>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3" name="Freeform 1234"/>
          <p:cNvSpPr>
            <a:spLocks/>
          </p:cNvSpPr>
          <p:nvPr/>
        </p:nvSpPr>
        <p:spPr bwMode="auto">
          <a:xfrm>
            <a:off x="722314" y="550865"/>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4" name="Line 1237"/>
          <p:cNvSpPr>
            <a:spLocks noChangeShapeType="1"/>
          </p:cNvSpPr>
          <p:nvPr/>
        </p:nvSpPr>
        <p:spPr bwMode="auto">
          <a:xfrm>
            <a:off x="728663" y="544515"/>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5" name="Line 1238"/>
          <p:cNvSpPr>
            <a:spLocks noChangeShapeType="1"/>
          </p:cNvSpPr>
          <p:nvPr/>
        </p:nvSpPr>
        <p:spPr bwMode="auto">
          <a:xfrm>
            <a:off x="728663" y="544515"/>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6" name="Freeform 1240"/>
          <p:cNvSpPr>
            <a:spLocks/>
          </p:cNvSpPr>
          <p:nvPr/>
        </p:nvSpPr>
        <p:spPr bwMode="auto">
          <a:xfrm>
            <a:off x="728663" y="541340"/>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7" name="Freeform 1243"/>
          <p:cNvSpPr>
            <a:spLocks/>
          </p:cNvSpPr>
          <p:nvPr/>
        </p:nvSpPr>
        <p:spPr bwMode="auto">
          <a:xfrm>
            <a:off x="728664" y="538165"/>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8" name="Freeform 1246"/>
          <p:cNvSpPr>
            <a:spLocks/>
          </p:cNvSpPr>
          <p:nvPr/>
        </p:nvSpPr>
        <p:spPr bwMode="auto">
          <a:xfrm>
            <a:off x="725489" y="547690"/>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39" name="Freeform 1250"/>
          <p:cNvSpPr>
            <a:spLocks/>
          </p:cNvSpPr>
          <p:nvPr/>
        </p:nvSpPr>
        <p:spPr bwMode="auto">
          <a:xfrm>
            <a:off x="731839"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0" name="Freeform 1252"/>
          <p:cNvSpPr>
            <a:spLocks/>
          </p:cNvSpPr>
          <p:nvPr/>
        </p:nvSpPr>
        <p:spPr bwMode="auto">
          <a:xfrm>
            <a:off x="731839"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1" name="Freeform 1255"/>
          <p:cNvSpPr>
            <a:spLocks/>
          </p:cNvSpPr>
          <p:nvPr/>
        </p:nvSpPr>
        <p:spPr bwMode="auto">
          <a:xfrm>
            <a:off x="712789" y="550865"/>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2" name="Rectangle 1256"/>
          <p:cNvSpPr>
            <a:spLocks noChangeArrowheads="1"/>
          </p:cNvSpPr>
          <p:nvPr/>
        </p:nvSpPr>
        <p:spPr bwMode="auto">
          <a:xfrm>
            <a:off x="722314" y="550865"/>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43" name="Freeform 1258"/>
          <p:cNvSpPr>
            <a:spLocks/>
          </p:cNvSpPr>
          <p:nvPr/>
        </p:nvSpPr>
        <p:spPr bwMode="auto">
          <a:xfrm>
            <a:off x="722314" y="550865"/>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4" name="Freeform 1266"/>
          <p:cNvSpPr>
            <a:spLocks/>
          </p:cNvSpPr>
          <p:nvPr/>
        </p:nvSpPr>
        <p:spPr bwMode="auto">
          <a:xfrm>
            <a:off x="728663" y="534990"/>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5" name="Freeform 1269"/>
          <p:cNvSpPr>
            <a:spLocks/>
          </p:cNvSpPr>
          <p:nvPr/>
        </p:nvSpPr>
        <p:spPr bwMode="auto">
          <a:xfrm>
            <a:off x="728664" y="530227"/>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2" name="Freeform 1277"/>
          <p:cNvSpPr>
            <a:spLocks/>
          </p:cNvSpPr>
          <p:nvPr/>
        </p:nvSpPr>
        <p:spPr bwMode="auto">
          <a:xfrm>
            <a:off x="728663" y="523877"/>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3" name="Freeform 1287"/>
          <p:cNvSpPr>
            <a:spLocks/>
          </p:cNvSpPr>
          <p:nvPr/>
        </p:nvSpPr>
        <p:spPr bwMode="auto">
          <a:xfrm>
            <a:off x="719139"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4" name="Freeform 1290"/>
          <p:cNvSpPr>
            <a:spLocks/>
          </p:cNvSpPr>
          <p:nvPr/>
        </p:nvSpPr>
        <p:spPr bwMode="auto">
          <a:xfrm>
            <a:off x="719139" y="517527"/>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200"/>
          </a:p>
        </p:txBody>
      </p:sp>
      <p:sp>
        <p:nvSpPr>
          <p:cNvPr id="55" name="Rectangle 1335"/>
          <p:cNvSpPr>
            <a:spLocks noChangeArrowheads="1"/>
          </p:cNvSpPr>
          <p:nvPr/>
        </p:nvSpPr>
        <p:spPr bwMode="auto">
          <a:xfrm>
            <a:off x="468314"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56" name="Rectangle 1336"/>
          <p:cNvSpPr>
            <a:spLocks noChangeArrowheads="1"/>
          </p:cNvSpPr>
          <p:nvPr/>
        </p:nvSpPr>
        <p:spPr bwMode="auto">
          <a:xfrm>
            <a:off x="474664"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57" name="Rectangle 1337"/>
          <p:cNvSpPr>
            <a:spLocks noChangeArrowheads="1"/>
          </p:cNvSpPr>
          <p:nvPr/>
        </p:nvSpPr>
        <p:spPr bwMode="auto">
          <a:xfrm>
            <a:off x="474664"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58" name="Rectangle 1340"/>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59" name="Rectangle 1341"/>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60" name="Rectangle 1342"/>
          <p:cNvSpPr>
            <a:spLocks noChangeArrowheads="1"/>
          </p:cNvSpPr>
          <p:nvPr/>
        </p:nvSpPr>
        <p:spPr bwMode="auto">
          <a:xfrm>
            <a:off x="468314"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61" name="Rectangle 1343"/>
          <p:cNvSpPr>
            <a:spLocks noChangeArrowheads="1"/>
          </p:cNvSpPr>
          <p:nvPr/>
        </p:nvSpPr>
        <p:spPr bwMode="auto">
          <a:xfrm>
            <a:off x="468314"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62" name="Rectangle 1344"/>
          <p:cNvSpPr>
            <a:spLocks noChangeArrowheads="1"/>
          </p:cNvSpPr>
          <p:nvPr/>
        </p:nvSpPr>
        <p:spPr bwMode="auto">
          <a:xfrm>
            <a:off x="465139" y="485777"/>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975" b="0"/>
          </a:p>
        </p:txBody>
      </p:sp>
      <p:sp>
        <p:nvSpPr>
          <p:cNvPr id="324" name="Title 323"/>
          <p:cNvSpPr>
            <a:spLocks noGrp="1"/>
          </p:cNvSpPr>
          <p:nvPr>
            <p:ph type="title"/>
          </p:nvPr>
        </p:nvSpPr>
        <p:spPr>
          <a:xfrm>
            <a:off x="343401" y="301627"/>
            <a:ext cx="8439652" cy="1031875"/>
          </a:xfrm>
        </p:spPr>
        <p:txBody>
          <a:bodyPr/>
          <a:lstStyle>
            <a:lvl1pPr>
              <a:defRPr b="0" i="0" cap="none" baseline="0">
                <a:solidFill>
                  <a:schemeClr val="tx1"/>
                </a:solidFill>
                <a:latin typeface="+mn-lt"/>
                <a:cs typeface="Andes ExtraLight"/>
              </a:defRPr>
            </a:lvl1pPr>
          </a:lstStyle>
          <a:p>
            <a:r>
              <a:rPr lang="en-US" smtClean="0"/>
              <a:t>Click to edit Master title style</a:t>
            </a:r>
            <a:endParaRPr lang="en-US" dirty="0"/>
          </a:p>
        </p:txBody>
      </p:sp>
      <p:sp>
        <p:nvSpPr>
          <p:cNvPr id="331" name="Content Placeholder 330"/>
          <p:cNvSpPr>
            <a:spLocks noGrp="1"/>
          </p:cNvSpPr>
          <p:nvPr>
            <p:ph sz="quarter" idx="10"/>
          </p:nvPr>
        </p:nvSpPr>
        <p:spPr>
          <a:xfrm>
            <a:off x="343402" y="1460502"/>
            <a:ext cx="8440305" cy="4600863"/>
          </a:xfrm>
        </p:spPr>
        <p:txBody>
          <a:bodyPr>
            <a:normAutofit/>
          </a:bodyPr>
          <a:lstStyle>
            <a:lvl1pPr>
              <a:lnSpc>
                <a:spcPct val="130000"/>
              </a:lnSpc>
              <a:spcBef>
                <a:spcPts val="900"/>
              </a:spcBef>
              <a:defRPr>
                <a:solidFill>
                  <a:srgbClr val="7F7F7F"/>
                </a:solidFill>
              </a:defRPr>
            </a:lvl1pPr>
            <a:lvl2pPr>
              <a:lnSpc>
                <a:spcPct val="130000"/>
              </a:lnSpc>
              <a:spcBef>
                <a:spcPts val="900"/>
              </a:spcBef>
              <a:buClr>
                <a:schemeClr val="tx2">
                  <a:lumMod val="50000"/>
                  <a:lumOff val="50000"/>
                </a:schemeClr>
              </a:buClr>
              <a:defRPr>
                <a:solidFill>
                  <a:srgbClr val="7F7F7F"/>
                </a:solidFill>
              </a:defRPr>
            </a:lvl2pPr>
            <a:lvl3pPr marL="418338">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3" name="Footer Placeholder 8"/>
          <p:cNvSpPr>
            <a:spLocks noGrp="1"/>
          </p:cNvSpPr>
          <p:nvPr>
            <p:ph type="ftr" sz="quarter" idx="11"/>
          </p:nvPr>
        </p:nvSpPr>
        <p:spPr/>
        <p:txBody>
          <a:bodyPr/>
          <a:lstStyle>
            <a:lvl1pPr>
              <a:defRPr/>
            </a:lvl1pPr>
          </a:lstStyle>
          <a:p>
            <a:pPr>
              <a:defRPr/>
            </a:pPr>
            <a:endParaRPr lang="en-US"/>
          </a:p>
        </p:txBody>
      </p:sp>
      <p:sp>
        <p:nvSpPr>
          <p:cNvPr id="64" name="Slide Number Placeholder 9"/>
          <p:cNvSpPr>
            <a:spLocks noGrp="1"/>
          </p:cNvSpPr>
          <p:nvPr>
            <p:ph type="sldNum" sz="quarter" idx="12"/>
          </p:nvPr>
        </p:nvSpPr>
        <p:spPr/>
        <p:txBody>
          <a:bodyPr/>
          <a:lstStyle>
            <a:lvl1pPr>
              <a:defRPr/>
            </a:lvl1pPr>
          </a:lstStyle>
          <a:p>
            <a:fld id="{EE5EAC86-B20B-4647-A102-088E9ED1066F}" type="slidenum">
              <a:rPr lang="en-US"/>
              <a:pPr/>
              <a:t>‹#›</a:t>
            </a:fld>
            <a:endParaRPr lang="en-US"/>
          </a:p>
        </p:txBody>
      </p:sp>
    </p:spTree>
    <p:extLst>
      <p:ext uri="{BB962C8B-B14F-4D97-AF65-F5344CB8AC3E}">
        <p14:creationId xmlns:p14="http://schemas.microsoft.com/office/powerpoint/2010/main" val="798652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2"/>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a:p>
        </p:txBody>
      </p:sp>
      <p:sp>
        <p:nvSpPr>
          <p:cNvPr id="7"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a:p>
        </p:txBody>
      </p:sp>
      <p:sp>
        <p:nvSpPr>
          <p:cNvPr id="324" name="Title 323"/>
          <p:cNvSpPr>
            <a:spLocks noGrp="1"/>
          </p:cNvSpPr>
          <p:nvPr>
            <p:ph type="title"/>
          </p:nvPr>
        </p:nvSpPr>
        <p:spPr>
          <a:xfrm>
            <a:off x="356935" y="301625"/>
            <a:ext cx="8439487" cy="667338"/>
          </a:xfrm>
        </p:spPr>
        <p:txBody>
          <a:bodyPr/>
          <a:lstStyle>
            <a:lvl1pPr>
              <a:defRPr b="0" i="0" cap="none" baseline="0">
                <a:solidFill>
                  <a:srgbClr val="021F43"/>
                </a:solidFill>
                <a:latin typeface="+mn-lt"/>
                <a:cs typeface="Andes ExtraLight"/>
              </a:defRPr>
            </a:lvl1pPr>
          </a:lstStyle>
          <a:p>
            <a:r>
              <a:rPr lang="en-US" smtClean="0"/>
              <a:t>Click to edit Master title style</a:t>
            </a:r>
            <a:endParaRPr lang="en-US" dirty="0"/>
          </a:p>
        </p:txBody>
      </p:sp>
      <p:sp>
        <p:nvSpPr>
          <p:cNvPr id="331" name="Content Placeholder 330"/>
          <p:cNvSpPr>
            <a:spLocks noGrp="1"/>
          </p:cNvSpPr>
          <p:nvPr>
            <p:ph sz="quarter" idx="10"/>
          </p:nvPr>
        </p:nvSpPr>
        <p:spPr>
          <a:xfrm>
            <a:off x="356935"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418338">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4"/>
          </p:nvPr>
        </p:nvSpPr>
        <p:spPr>
          <a:xfrm>
            <a:off x="356935" y="1025408"/>
            <a:ext cx="8435473" cy="517408"/>
          </a:xfrm>
        </p:spPr>
        <p:txBody>
          <a:bodyPr>
            <a:normAutofit/>
          </a:bodyPr>
          <a:lstStyle>
            <a:lvl1pPr algn="l">
              <a:lnSpc>
                <a:spcPct val="100000"/>
              </a:lnSpc>
              <a:spcBef>
                <a:spcPts val="0"/>
              </a:spcBef>
              <a:defRPr sz="1200" b="0" cap="none" baseline="0">
                <a:solidFill>
                  <a:schemeClr val="tx1"/>
                </a:solidFill>
              </a:defRPr>
            </a:lvl1pPr>
            <a:lvl2pPr>
              <a:defRPr sz="1200" cap="all">
                <a:solidFill>
                  <a:schemeClr val="tx2">
                    <a:lumMod val="50000"/>
                    <a:lumOff val="50000"/>
                  </a:schemeClr>
                </a:solidFill>
              </a:defRPr>
            </a:lvl2pPr>
            <a:lvl3pPr>
              <a:defRPr sz="1200" cap="all">
                <a:solidFill>
                  <a:schemeClr val="tx2">
                    <a:lumMod val="50000"/>
                    <a:lumOff val="50000"/>
                  </a:schemeClr>
                </a:solidFill>
              </a:defRPr>
            </a:lvl3pPr>
            <a:lvl4pPr>
              <a:defRPr sz="1200" cap="all">
                <a:solidFill>
                  <a:schemeClr val="tx2">
                    <a:lumMod val="50000"/>
                    <a:lumOff val="50000"/>
                  </a:schemeClr>
                </a:solidFill>
              </a:defRPr>
            </a:lvl4pPr>
            <a:lvl5pPr>
              <a:defRPr sz="1200" cap="all">
                <a:solidFill>
                  <a:schemeClr val="tx2">
                    <a:lumMod val="50000"/>
                    <a:lumOff val="50000"/>
                  </a:schemeClr>
                </a:solidFill>
              </a:defRPr>
            </a:lvl5pPr>
          </a:lstStyle>
          <a:p>
            <a:pPr lvl="0"/>
            <a:r>
              <a:rPr lang="en-US" smtClean="0"/>
              <a:t>Click to edit Master text styles</a:t>
            </a:r>
          </a:p>
        </p:txBody>
      </p:sp>
      <p:sp>
        <p:nvSpPr>
          <p:cNvPr id="8" name="Footer Placeholder 1"/>
          <p:cNvSpPr>
            <a:spLocks noGrp="1"/>
          </p:cNvSpPr>
          <p:nvPr>
            <p:ph type="ftr" sz="quarter" idx="15"/>
          </p:nvPr>
        </p:nvSpPr>
        <p:spPr/>
        <p:txBody>
          <a:bodyPr/>
          <a:lstStyle>
            <a:lvl1pPr>
              <a:defRPr/>
            </a:lvl1pPr>
          </a:lstStyle>
          <a:p>
            <a:pPr>
              <a:defRPr/>
            </a:pPr>
            <a:endParaRPr lang="en-US"/>
          </a:p>
        </p:txBody>
      </p:sp>
      <p:sp>
        <p:nvSpPr>
          <p:cNvPr id="9" name="Slide Number Placeholder 2"/>
          <p:cNvSpPr>
            <a:spLocks noGrp="1"/>
          </p:cNvSpPr>
          <p:nvPr>
            <p:ph type="sldNum" sz="quarter" idx="16"/>
          </p:nvPr>
        </p:nvSpPr>
        <p:spPr/>
        <p:txBody>
          <a:bodyPr/>
          <a:lstStyle>
            <a:lvl1pPr>
              <a:defRPr/>
            </a:lvl1pPr>
          </a:lstStyle>
          <a:p>
            <a:fld id="{013A3FB9-6CF3-4796-B987-F64D0C0D620B}" type="slidenum">
              <a:rPr lang="en-US"/>
              <a:pPr/>
              <a:t>‹#›</a:t>
            </a:fld>
            <a:endParaRPr lang="en-US"/>
          </a:p>
        </p:txBody>
      </p:sp>
    </p:spTree>
    <p:extLst>
      <p:ext uri="{BB962C8B-B14F-4D97-AF65-F5344CB8AC3E}">
        <p14:creationId xmlns:p14="http://schemas.microsoft.com/office/powerpoint/2010/main" val="418717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slideLayout" Target="../slideLayouts/slideLayout24.xml"/><Relationship Id="rId3" Type="http://schemas.openxmlformats.org/officeDocument/2006/relationships/slideLayout" Target="../slideLayouts/slideLayout9.xml"/><Relationship Id="rId21" Type="http://schemas.openxmlformats.org/officeDocument/2006/relationships/image" Target="../media/image1.jpeg"/><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theme" Target="../theme/theme2.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slideLayout" Target="../slideLayouts/slideLayout25.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3" Type="http://schemas.openxmlformats.org/officeDocument/2006/relationships/slideLayout" Target="../slideLayouts/slideLayout28.xml"/><Relationship Id="rId21" Type="http://schemas.openxmlformats.org/officeDocument/2006/relationships/theme" Target="../theme/theme3.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tint val="66000"/>
                <a:satMod val="160000"/>
                <a:alpha val="11000"/>
                <a:lumMod val="28000"/>
                <a:lumOff val="72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Footer Placeholder 2"/>
          <p:cNvSpPr>
            <a:spLocks noGrp="1"/>
          </p:cNvSpPr>
          <p:nvPr>
            <p:ph type="ftr" sz="quarter" idx="3"/>
          </p:nvPr>
        </p:nvSpPr>
        <p:spPr>
          <a:xfrm>
            <a:off x="2847975" y="6356352"/>
            <a:ext cx="5600700" cy="328613"/>
          </a:xfrm>
          <a:prstGeom prst="rect">
            <a:avLst/>
          </a:prstGeom>
        </p:spPr>
        <p:txBody>
          <a:bodyPr vert="horz" lIns="0" tIns="0" rIns="91440" bIns="0" rtlCol="0" anchor="b">
            <a:normAutofit/>
          </a:bodyPr>
          <a:lstStyle>
            <a:lvl1pPr algn="r">
              <a:defRPr sz="1050" b="0">
                <a:solidFill>
                  <a:schemeClr val="tx1">
                    <a:tint val="75000"/>
                  </a:schemeClr>
                </a:solidFill>
                <a:latin typeface="+mn-lt"/>
                <a:ea typeface="+mn-ea"/>
                <a:cs typeface="Times New Roman" pitchFamily="18" charset="0"/>
              </a:defRPr>
            </a:lvl1pPr>
          </a:lstStyle>
          <a:p>
            <a:pPr>
              <a:defRPr/>
            </a:pPr>
            <a:endParaRPr lang="en-US" dirty="0"/>
          </a:p>
        </p:txBody>
      </p:sp>
      <p:sp>
        <p:nvSpPr>
          <p:cNvPr id="5" name="Date Placeholder 4"/>
          <p:cNvSpPr>
            <a:spLocks noGrp="1"/>
          </p:cNvSpPr>
          <p:nvPr>
            <p:ph type="dt" sz="half" idx="2"/>
          </p:nvPr>
        </p:nvSpPr>
        <p:spPr>
          <a:xfrm>
            <a:off x="684213" y="6329365"/>
            <a:ext cx="2133600" cy="365125"/>
          </a:xfrm>
          <a:prstGeom prst="rect">
            <a:avLst/>
          </a:prstGeom>
        </p:spPr>
        <p:txBody>
          <a:bodyPr vert="horz" wrap="square" lIns="0" tIns="0" rIns="91440" bIns="0" numCol="1" anchor="b" anchorCtr="0" compatLnSpc="1">
            <a:prstTxWarp prst="textNoShape">
              <a:avLst/>
            </a:prstTxWarp>
            <a:normAutofit/>
          </a:bodyPr>
          <a:lstStyle>
            <a:lvl1pPr>
              <a:defRPr sz="1050" b="0">
                <a:solidFill>
                  <a:srgbClr val="898C93"/>
                </a:solidFill>
                <a:latin typeface="Arial" charset="0"/>
                <a:cs typeface="Times New Roman" pitchFamily="18" charset="0"/>
              </a:defRPr>
            </a:lvl1pPr>
          </a:lstStyle>
          <a:p>
            <a:fld id="{9D07EAD6-EFE1-4AB5-8D90-6B92A39D5FCE}" type="datetime1">
              <a:rPr lang="en-US" smtClean="0"/>
              <a:t>9/21/2016</a:t>
            </a:fld>
            <a:endParaRPr lang="en-US"/>
          </a:p>
        </p:txBody>
      </p:sp>
    </p:spTree>
  </p:cSld>
  <p:clrMap bg1="lt1" tx1="dk1" bg2="lt2" tx2="dk2" accent1="accent1" accent2="accent2" accent3="accent3" accent4="accent4" accent5="accent5" accent6="accent6" hlink="hlink" folHlink="folHlink"/>
  <p:sldLayoutIdLst>
    <p:sldLayoutId id="2147485372" r:id="rId1"/>
    <p:sldLayoutId id="2147485373" r:id="rId2"/>
    <p:sldLayoutId id="2147485374" r:id="rId3"/>
    <p:sldLayoutId id="2147485535" r:id="rId4"/>
    <p:sldLayoutId id="2147485537" r:id="rId5"/>
    <p:sldLayoutId id="2147485538" r:id="rId6"/>
  </p:sldLayoutIdLst>
  <p:timing>
    <p:tnLst>
      <p:par>
        <p:cTn id="1" dur="indefinite" restart="never" nodeType="tmRoot"/>
      </p:par>
    </p:tnLst>
  </p:timing>
  <p:hf hdr="0" ftr="0"/>
  <p:txStyles>
    <p:titleStyle>
      <a:lvl1pPr algn="l" rtl="0" eaLnBrk="1" fontAlgn="base" hangingPunct="1">
        <a:spcBef>
          <a:spcPct val="0"/>
        </a:spcBef>
        <a:spcAft>
          <a:spcPct val="0"/>
        </a:spcAft>
        <a:defRPr sz="1950" cap="all">
          <a:solidFill>
            <a:schemeClr val="tx1"/>
          </a:solidFill>
          <a:latin typeface="+mj-lt"/>
          <a:ea typeface="MS PGothic" pitchFamily="34" charset="-128"/>
          <a:cs typeface="ＭＳ Ｐゴシック" charset="0"/>
        </a:defRPr>
      </a:lvl1pPr>
      <a:lvl2pPr algn="l" rtl="0" eaLnBrk="1" fontAlgn="base" hangingPunct="1">
        <a:spcBef>
          <a:spcPct val="0"/>
        </a:spcBef>
        <a:spcAft>
          <a:spcPct val="0"/>
        </a:spcAft>
        <a:defRPr sz="1950">
          <a:solidFill>
            <a:schemeClr val="tx1"/>
          </a:solidFill>
          <a:latin typeface="Arial Bold" charset="0"/>
          <a:ea typeface="MS PGothic" pitchFamily="34" charset="-128"/>
          <a:cs typeface="ＭＳ Ｐゴシック" charset="0"/>
        </a:defRPr>
      </a:lvl2pPr>
      <a:lvl3pPr algn="l" rtl="0" eaLnBrk="1" fontAlgn="base" hangingPunct="1">
        <a:spcBef>
          <a:spcPct val="0"/>
        </a:spcBef>
        <a:spcAft>
          <a:spcPct val="0"/>
        </a:spcAft>
        <a:defRPr sz="1950">
          <a:solidFill>
            <a:schemeClr val="tx1"/>
          </a:solidFill>
          <a:latin typeface="Arial Bold" charset="0"/>
          <a:ea typeface="MS PGothic" pitchFamily="34" charset="-128"/>
          <a:cs typeface="ＭＳ Ｐゴシック" charset="0"/>
        </a:defRPr>
      </a:lvl3pPr>
      <a:lvl4pPr algn="l" rtl="0" eaLnBrk="1" fontAlgn="base" hangingPunct="1">
        <a:spcBef>
          <a:spcPct val="0"/>
        </a:spcBef>
        <a:spcAft>
          <a:spcPct val="0"/>
        </a:spcAft>
        <a:defRPr sz="1950">
          <a:solidFill>
            <a:schemeClr val="tx1"/>
          </a:solidFill>
          <a:latin typeface="Arial Bold" charset="0"/>
          <a:ea typeface="MS PGothic" pitchFamily="34" charset="-128"/>
          <a:cs typeface="ＭＳ Ｐゴシック" charset="0"/>
        </a:defRPr>
      </a:lvl4pPr>
      <a:lvl5pPr algn="l" rtl="0" eaLnBrk="1" fontAlgn="base" hangingPunct="1">
        <a:spcBef>
          <a:spcPct val="0"/>
        </a:spcBef>
        <a:spcAft>
          <a:spcPct val="0"/>
        </a:spcAft>
        <a:defRPr sz="1950">
          <a:solidFill>
            <a:schemeClr val="tx1"/>
          </a:solidFill>
          <a:latin typeface="Arial Bold" charset="0"/>
          <a:ea typeface="MS PGothic" pitchFamily="34" charset="-128"/>
          <a:cs typeface="ＭＳ Ｐゴシック" charset="0"/>
        </a:defRPr>
      </a:lvl5pPr>
      <a:lvl6pPr marL="342900" algn="ctr" rtl="0" eaLnBrk="1" fontAlgn="base" hangingPunct="1">
        <a:spcBef>
          <a:spcPct val="0"/>
        </a:spcBef>
        <a:spcAft>
          <a:spcPct val="0"/>
        </a:spcAft>
        <a:defRPr sz="1950" b="1">
          <a:solidFill>
            <a:srgbClr val="014C6D"/>
          </a:solidFill>
          <a:latin typeface="Trebuchet MS" pitchFamily="34" charset="0"/>
        </a:defRPr>
      </a:lvl6pPr>
      <a:lvl7pPr marL="685800" algn="ctr" rtl="0" eaLnBrk="1" fontAlgn="base" hangingPunct="1">
        <a:spcBef>
          <a:spcPct val="0"/>
        </a:spcBef>
        <a:spcAft>
          <a:spcPct val="0"/>
        </a:spcAft>
        <a:defRPr sz="1950" b="1">
          <a:solidFill>
            <a:srgbClr val="014C6D"/>
          </a:solidFill>
          <a:latin typeface="Trebuchet MS" pitchFamily="34" charset="0"/>
        </a:defRPr>
      </a:lvl7pPr>
      <a:lvl8pPr marL="1028700" algn="ctr" rtl="0" eaLnBrk="1" fontAlgn="base" hangingPunct="1">
        <a:spcBef>
          <a:spcPct val="0"/>
        </a:spcBef>
        <a:spcAft>
          <a:spcPct val="0"/>
        </a:spcAft>
        <a:defRPr sz="1950" b="1">
          <a:solidFill>
            <a:srgbClr val="014C6D"/>
          </a:solidFill>
          <a:latin typeface="Trebuchet MS" pitchFamily="34" charset="0"/>
        </a:defRPr>
      </a:lvl8pPr>
      <a:lvl9pPr marL="1371600" algn="ctr" rtl="0" eaLnBrk="1" fontAlgn="base" hangingPunct="1">
        <a:spcBef>
          <a:spcPct val="0"/>
        </a:spcBef>
        <a:spcAft>
          <a:spcPct val="0"/>
        </a:spcAft>
        <a:defRPr sz="1950" b="1">
          <a:solidFill>
            <a:srgbClr val="014C6D"/>
          </a:solidFill>
          <a:latin typeface="Trebuchet MS" pitchFamily="34" charset="0"/>
        </a:defRPr>
      </a:lvl9pPr>
    </p:titleStyle>
    <p:bodyStyle>
      <a:lvl1pPr marL="257175" indent="-257175" algn="l" rtl="0" eaLnBrk="1" fontAlgn="base" hangingPunct="1">
        <a:lnSpc>
          <a:spcPct val="115000"/>
        </a:lnSpc>
        <a:spcBef>
          <a:spcPct val="20000"/>
        </a:spcBef>
        <a:spcAft>
          <a:spcPct val="0"/>
        </a:spcAft>
        <a:buClr>
          <a:srgbClr val="00783C"/>
        </a:buClr>
        <a:defRPr>
          <a:solidFill>
            <a:schemeClr val="tx1"/>
          </a:solidFill>
          <a:latin typeface="+mn-lt"/>
          <a:ea typeface="MS PGothic" pitchFamily="34" charset="-128"/>
          <a:cs typeface="ＭＳ Ｐゴシック" charset="0"/>
        </a:defRPr>
      </a:lvl1pPr>
      <a:lvl2pPr marL="557213" indent="-214313" algn="l" rtl="0" eaLnBrk="1" fontAlgn="base" hangingPunct="1">
        <a:spcBef>
          <a:spcPct val="20000"/>
        </a:spcBef>
        <a:spcAft>
          <a:spcPct val="0"/>
        </a:spcAft>
        <a:buClr>
          <a:srgbClr val="00783C"/>
        </a:buClr>
        <a:buFont typeface="Wingdings" pitchFamily="2" charset="2"/>
        <a:defRPr>
          <a:solidFill>
            <a:schemeClr val="tx1"/>
          </a:solidFill>
          <a:latin typeface="+mn-lt"/>
          <a:ea typeface="MS PGothic" pitchFamily="34" charset="-128"/>
        </a:defRPr>
      </a:lvl2pPr>
      <a:lvl3pPr marL="3572" indent="682229" algn="l" rtl="0" eaLnBrk="1" fontAlgn="base" hangingPunct="1">
        <a:spcBef>
          <a:spcPct val="20000"/>
        </a:spcBef>
        <a:spcAft>
          <a:spcPct val="0"/>
        </a:spcAft>
        <a:buClr>
          <a:srgbClr val="00783C"/>
        </a:buClr>
        <a:defRPr>
          <a:solidFill>
            <a:schemeClr val="tx1"/>
          </a:solidFill>
          <a:latin typeface="+mn-lt"/>
          <a:ea typeface="MS PGothic" pitchFamily="34" charset="-128"/>
        </a:defRPr>
      </a:lvl3pPr>
      <a:lvl4pPr marL="1200150" indent="-171450" algn="l" rtl="0" eaLnBrk="1" fontAlgn="base" hangingPunct="1">
        <a:spcBef>
          <a:spcPct val="20000"/>
        </a:spcBef>
        <a:spcAft>
          <a:spcPct val="0"/>
        </a:spcAft>
        <a:buClr>
          <a:srgbClr val="00783C"/>
        </a:buClr>
        <a:defRPr>
          <a:solidFill>
            <a:schemeClr val="tx1"/>
          </a:solidFill>
          <a:latin typeface="+mn-lt"/>
          <a:ea typeface="MS PGothic" pitchFamily="34" charset="-128"/>
        </a:defRPr>
      </a:lvl4pPr>
      <a:lvl5pPr marL="1543050" indent="-171450" algn="l" rtl="0" eaLnBrk="1" fontAlgn="base" hangingPunct="1">
        <a:spcBef>
          <a:spcPct val="20000"/>
        </a:spcBef>
        <a:spcAft>
          <a:spcPct val="0"/>
        </a:spcAft>
        <a:buClr>
          <a:srgbClr val="00783C"/>
        </a:buClr>
        <a:defRPr>
          <a:solidFill>
            <a:schemeClr val="tx1"/>
          </a:solidFill>
          <a:latin typeface="+mn-lt"/>
          <a:ea typeface="MS PGothic" pitchFamily="34" charset="-128"/>
        </a:defRPr>
      </a:lvl5pPr>
      <a:lvl6pPr marL="1885950" indent="-171450" algn="l" rtl="0" eaLnBrk="1" fontAlgn="base" hangingPunct="1">
        <a:spcBef>
          <a:spcPct val="20000"/>
        </a:spcBef>
        <a:spcAft>
          <a:spcPct val="0"/>
        </a:spcAft>
        <a:buClr>
          <a:srgbClr val="00783C"/>
        </a:buClr>
        <a:buChar char="»"/>
        <a:defRPr sz="1200">
          <a:solidFill>
            <a:schemeClr val="tx1"/>
          </a:solidFill>
          <a:latin typeface="+mn-lt"/>
        </a:defRPr>
      </a:lvl6pPr>
      <a:lvl7pPr marL="2228850" indent="-171450" algn="l" rtl="0" eaLnBrk="1" fontAlgn="base" hangingPunct="1">
        <a:spcBef>
          <a:spcPct val="20000"/>
        </a:spcBef>
        <a:spcAft>
          <a:spcPct val="0"/>
        </a:spcAft>
        <a:buClr>
          <a:srgbClr val="00783C"/>
        </a:buClr>
        <a:buChar char="»"/>
        <a:defRPr sz="1200">
          <a:solidFill>
            <a:schemeClr val="tx1"/>
          </a:solidFill>
          <a:latin typeface="+mn-lt"/>
        </a:defRPr>
      </a:lvl7pPr>
      <a:lvl8pPr marL="2571750" indent="-171450" algn="l" rtl="0" eaLnBrk="1" fontAlgn="base" hangingPunct="1">
        <a:spcBef>
          <a:spcPct val="20000"/>
        </a:spcBef>
        <a:spcAft>
          <a:spcPct val="0"/>
        </a:spcAft>
        <a:buClr>
          <a:srgbClr val="00783C"/>
        </a:buClr>
        <a:buChar char="»"/>
        <a:defRPr sz="1200">
          <a:solidFill>
            <a:schemeClr val="tx1"/>
          </a:solidFill>
          <a:latin typeface="+mn-lt"/>
        </a:defRPr>
      </a:lvl8pPr>
      <a:lvl9pPr marL="2914650" indent="-171450" algn="l" rtl="0" eaLnBrk="1" fontAlgn="base" hangingPunct="1">
        <a:spcBef>
          <a:spcPct val="20000"/>
        </a:spcBef>
        <a:spcAft>
          <a:spcPct val="0"/>
        </a:spcAft>
        <a:buClr>
          <a:srgbClr val="00783C"/>
        </a:buClr>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tint val="66000"/>
                <a:satMod val="160000"/>
                <a:alpha val="11000"/>
                <a:lumMod val="28000"/>
                <a:lumOff val="72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4" y="6323015"/>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sz="1200"/>
          </a:p>
        </p:txBody>
      </p:sp>
      <p:sp>
        <p:nvSpPr>
          <p:cNvPr id="2051"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sz="1200"/>
          </a:p>
        </p:txBody>
      </p:sp>
      <p:sp>
        <p:nvSpPr>
          <p:cNvPr id="2052" name="Rectangle 2"/>
          <p:cNvSpPr>
            <a:spLocks noGrp="1" noChangeArrowheads="1"/>
          </p:cNvSpPr>
          <p:nvPr>
            <p:ph type="title"/>
          </p:nvPr>
        </p:nvSpPr>
        <p:spPr bwMode="auto">
          <a:xfrm>
            <a:off x="357189"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33" name="Rectangle 3"/>
          <p:cNvSpPr>
            <a:spLocks noGrp="1" noChangeArrowheads="1"/>
          </p:cNvSpPr>
          <p:nvPr>
            <p:ph type="body" idx="1"/>
          </p:nvPr>
        </p:nvSpPr>
        <p:spPr bwMode="auto">
          <a:xfrm>
            <a:off x="357188" y="1697040"/>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2054" name="TextBox 7"/>
          <p:cNvSpPr txBox="1">
            <a:spLocks noChangeArrowheads="1"/>
          </p:cNvSpPr>
          <p:nvPr/>
        </p:nvSpPr>
        <p:spPr bwMode="auto">
          <a:xfrm>
            <a:off x="8683626" y="6207126"/>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endParaRPr lang="en-US" sz="1200"/>
          </a:p>
        </p:txBody>
      </p:sp>
      <p:sp>
        <p:nvSpPr>
          <p:cNvPr id="4" name="Slide Number Placeholder 3"/>
          <p:cNvSpPr>
            <a:spLocks noGrp="1"/>
          </p:cNvSpPr>
          <p:nvPr>
            <p:ph type="sldNum" sz="quarter" idx="4"/>
          </p:nvPr>
        </p:nvSpPr>
        <p:spPr>
          <a:xfrm>
            <a:off x="360363" y="6356352"/>
            <a:ext cx="317500" cy="365125"/>
          </a:xfrm>
          <a:prstGeom prst="rect">
            <a:avLst/>
          </a:prstGeom>
        </p:spPr>
        <p:txBody>
          <a:bodyPr vert="horz" wrap="square" lIns="0" tIns="0" rIns="0" bIns="0" numCol="1" anchor="ctr" anchorCtr="0" compatLnSpc="1">
            <a:prstTxWarp prst="textNoShape">
              <a:avLst/>
            </a:prstTxWarp>
            <a:normAutofit/>
          </a:bodyPr>
          <a:lstStyle>
            <a:lvl1pPr>
              <a:defRPr sz="825" b="0">
                <a:solidFill>
                  <a:srgbClr val="595959"/>
                </a:solidFill>
                <a:latin typeface="Arial" charset="0"/>
                <a:cs typeface="Times New Roman" pitchFamily="18" charset="0"/>
              </a:defRPr>
            </a:lvl1pPr>
          </a:lstStyle>
          <a:p>
            <a:fld id="{2F810467-C8A3-4FA7-B07B-7024C4416DAD}" type="slidenum">
              <a:rPr lang="en-US"/>
              <a:pPr/>
              <a:t>‹#›</a:t>
            </a:fld>
            <a:endParaRPr lang="en-US"/>
          </a:p>
        </p:txBody>
      </p:sp>
      <p:sp>
        <p:nvSpPr>
          <p:cNvPr id="5" name="Footer Placeholder 4"/>
          <p:cNvSpPr>
            <a:spLocks noGrp="1"/>
          </p:cNvSpPr>
          <p:nvPr>
            <p:ph type="ftr" sz="quarter" idx="3"/>
          </p:nvPr>
        </p:nvSpPr>
        <p:spPr>
          <a:xfrm>
            <a:off x="741364" y="6356352"/>
            <a:ext cx="5915025" cy="365125"/>
          </a:xfrm>
          <a:prstGeom prst="rect">
            <a:avLst/>
          </a:prstGeom>
        </p:spPr>
        <p:txBody>
          <a:bodyPr vert="horz" lIns="0" tIns="0" rIns="0" bIns="0" rtlCol="0" anchor="ctr">
            <a:normAutofit/>
          </a:bodyPr>
          <a:lstStyle>
            <a:lvl1pPr algn="l">
              <a:defRPr sz="825" b="0" baseline="0">
                <a:solidFill>
                  <a:schemeClr val="tx2">
                    <a:lumMod val="65000"/>
                    <a:lumOff val="35000"/>
                  </a:schemeClr>
                </a:solidFill>
                <a:latin typeface="+mn-lt"/>
                <a:ea typeface="+mn-ea"/>
                <a:cs typeface="Times New Roman" pitchFamily="18" charset="0"/>
              </a:defRPr>
            </a:lvl1pPr>
          </a:lstStyle>
          <a:p>
            <a:pPr>
              <a:defRPr/>
            </a:pPr>
            <a:endParaRPr lang="en-US"/>
          </a:p>
        </p:txBody>
      </p:sp>
      <p:pic>
        <p:nvPicPr>
          <p:cNvPr id="2057" name="Picture 10"/>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bwMode="auto">
          <a:xfrm>
            <a:off x="6915150" y="6312424"/>
            <a:ext cx="1982788" cy="387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75" r:id="rId1"/>
    <p:sldLayoutId id="2147485376" r:id="rId2"/>
    <p:sldLayoutId id="2147485377" r:id="rId3"/>
    <p:sldLayoutId id="2147485360" r:id="rId4"/>
    <p:sldLayoutId id="2147485361" r:id="rId5"/>
    <p:sldLayoutId id="2147485362" r:id="rId6"/>
    <p:sldLayoutId id="2147485363" r:id="rId7"/>
    <p:sldLayoutId id="2147485364" r:id="rId8"/>
    <p:sldLayoutId id="2147485365" r:id="rId9"/>
    <p:sldLayoutId id="2147485378" r:id="rId10"/>
    <p:sldLayoutId id="2147485366" r:id="rId11"/>
    <p:sldLayoutId id="2147485379" r:id="rId12"/>
    <p:sldLayoutId id="2147485367" r:id="rId13"/>
    <p:sldLayoutId id="2147485368" r:id="rId14"/>
    <p:sldLayoutId id="2147485369" r:id="rId15"/>
    <p:sldLayoutId id="2147485370" r:id="rId16"/>
    <p:sldLayoutId id="2147485380" r:id="rId17"/>
    <p:sldLayoutId id="2147485371" r:id="rId18"/>
    <p:sldLayoutId id="2147485385" r:id="rId19"/>
  </p:sldLayoutIdLst>
  <p:timing>
    <p:tnLst>
      <p:par>
        <p:cTn id="1" dur="indefinite" restart="never" nodeType="tmRoot"/>
      </p:par>
    </p:tnLst>
  </p:timing>
  <p:hf hdr="0" ftr="0"/>
  <p:txStyles>
    <p:titleStyle>
      <a:lvl1pPr algn="l" rtl="0" eaLnBrk="0" fontAlgn="base" hangingPunct="0">
        <a:spcBef>
          <a:spcPct val="0"/>
        </a:spcBef>
        <a:spcAft>
          <a:spcPct val="0"/>
        </a:spcAft>
        <a:buFont typeface="Arial" charset="0"/>
        <a:defRPr sz="1650">
          <a:solidFill>
            <a:schemeClr val="tx1"/>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1650">
          <a:solidFill>
            <a:schemeClr val="tx1"/>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1650">
          <a:solidFill>
            <a:schemeClr val="tx1"/>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1650">
          <a:solidFill>
            <a:schemeClr val="tx1"/>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1650">
          <a:solidFill>
            <a:schemeClr val="tx1"/>
          </a:solidFill>
          <a:latin typeface="Arial" charset="0"/>
          <a:ea typeface="MS PGothic" pitchFamily="34" charset="-128"/>
          <a:cs typeface="Andes ExtraLight" pitchFamily="50" charset="0"/>
        </a:defRPr>
      </a:lvl5pPr>
      <a:lvl6pPr marL="342900" algn="ctr" rtl="0" fontAlgn="base">
        <a:spcBef>
          <a:spcPct val="0"/>
        </a:spcBef>
        <a:spcAft>
          <a:spcPct val="0"/>
        </a:spcAft>
        <a:defRPr sz="1950" b="1">
          <a:solidFill>
            <a:srgbClr val="014C6D"/>
          </a:solidFill>
          <a:latin typeface="Trebuchet MS" pitchFamily="34" charset="0"/>
        </a:defRPr>
      </a:lvl6pPr>
      <a:lvl7pPr marL="685800" algn="ctr" rtl="0" fontAlgn="base">
        <a:spcBef>
          <a:spcPct val="0"/>
        </a:spcBef>
        <a:spcAft>
          <a:spcPct val="0"/>
        </a:spcAft>
        <a:defRPr sz="1950" b="1">
          <a:solidFill>
            <a:srgbClr val="014C6D"/>
          </a:solidFill>
          <a:latin typeface="Trebuchet MS" pitchFamily="34" charset="0"/>
        </a:defRPr>
      </a:lvl7pPr>
      <a:lvl8pPr marL="1028700" algn="ctr" rtl="0" fontAlgn="base">
        <a:spcBef>
          <a:spcPct val="0"/>
        </a:spcBef>
        <a:spcAft>
          <a:spcPct val="0"/>
        </a:spcAft>
        <a:defRPr sz="1950" b="1">
          <a:solidFill>
            <a:srgbClr val="014C6D"/>
          </a:solidFill>
          <a:latin typeface="Trebuchet MS" pitchFamily="34" charset="0"/>
        </a:defRPr>
      </a:lvl8pPr>
      <a:lvl9pPr marL="1371600" algn="ctr" rtl="0" fontAlgn="base">
        <a:spcBef>
          <a:spcPct val="0"/>
        </a:spcBef>
        <a:spcAft>
          <a:spcPct val="0"/>
        </a:spcAft>
        <a:defRPr sz="1950" b="1">
          <a:solidFill>
            <a:srgbClr val="014C6D"/>
          </a:solidFill>
          <a:latin typeface="Trebuchet MS" pitchFamily="34" charset="0"/>
        </a:defRPr>
      </a:lvl9pPr>
    </p:titleStyle>
    <p:bodyStyle>
      <a:lvl1pPr marL="257175" indent="-257175" algn="l" rtl="0" eaLnBrk="0" fontAlgn="base" hangingPunct="0">
        <a:lnSpc>
          <a:spcPct val="150000"/>
        </a:lnSpc>
        <a:spcBef>
          <a:spcPts val="1350"/>
        </a:spcBef>
        <a:spcAft>
          <a:spcPct val="0"/>
        </a:spcAft>
        <a:buClr>
          <a:srgbClr val="404040"/>
        </a:buClr>
        <a:defRPr>
          <a:solidFill>
            <a:srgbClr val="595959"/>
          </a:solidFill>
          <a:latin typeface="Arial"/>
          <a:ea typeface="MS PGothic" pitchFamily="34" charset="-128"/>
          <a:cs typeface="Arial"/>
        </a:defRPr>
      </a:lvl1pPr>
      <a:lvl2pPr marL="214313" indent="-214313"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14313" indent="-214313"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623888" indent="-214313"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897731" indent="-214313"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377190" indent="-171450" algn="l" rtl="0" fontAlgn="base">
        <a:spcBef>
          <a:spcPct val="20000"/>
        </a:spcBef>
        <a:spcAft>
          <a:spcPct val="0"/>
        </a:spcAft>
        <a:buClr>
          <a:schemeClr val="tx2">
            <a:lumMod val="65000"/>
            <a:lumOff val="35000"/>
          </a:schemeClr>
        </a:buClr>
        <a:buFont typeface="Arial"/>
        <a:buChar char="•"/>
        <a:defRPr sz="1350">
          <a:solidFill>
            <a:schemeClr val="tx2">
              <a:lumMod val="65000"/>
              <a:lumOff val="35000"/>
            </a:schemeClr>
          </a:solidFill>
          <a:latin typeface="+mn-lt"/>
        </a:defRPr>
      </a:lvl6pPr>
      <a:lvl7pPr marL="2228850" indent="-171450" algn="l" rtl="0" fontAlgn="base">
        <a:spcBef>
          <a:spcPct val="20000"/>
        </a:spcBef>
        <a:spcAft>
          <a:spcPct val="0"/>
        </a:spcAft>
        <a:buClr>
          <a:srgbClr val="00783C"/>
        </a:buClr>
        <a:buChar char="»"/>
        <a:defRPr sz="1200">
          <a:solidFill>
            <a:schemeClr val="tx1"/>
          </a:solidFill>
          <a:latin typeface="+mn-lt"/>
        </a:defRPr>
      </a:lvl7pPr>
      <a:lvl8pPr marL="2571750" indent="-171450" algn="l" rtl="0" fontAlgn="base">
        <a:spcBef>
          <a:spcPct val="20000"/>
        </a:spcBef>
        <a:spcAft>
          <a:spcPct val="0"/>
        </a:spcAft>
        <a:buClr>
          <a:srgbClr val="00783C"/>
        </a:buClr>
        <a:buChar char="»"/>
        <a:defRPr sz="1200">
          <a:solidFill>
            <a:schemeClr val="tx1"/>
          </a:solidFill>
          <a:latin typeface="+mn-lt"/>
        </a:defRPr>
      </a:lvl8pPr>
      <a:lvl9pPr marL="2914650" indent="-171450" algn="l" rtl="0" fontAlgn="base">
        <a:spcBef>
          <a:spcPct val="20000"/>
        </a:spcBef>
        <a:spcAft>
          <a:spcPct val="0"/>
        </a:spcAft>
        <a:buClr>
          <a:srgbClr val="00783C"/>
        </a:buClr>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tint val="66000"/>
                <a:satMod val="160000"/>
                <a:alpha val="11000"/>
                <a:lumMod val="28000"/>
                <a:lumOff val="72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4" y="6323015"/>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sz="1200">
              <a:solidFill>
                <a:srgbClr val="021F43"/>
              </a:solidFill>
            </a:endParaRPr>
          </a:p>
        </p:txBody>
      </p:sp>
      <p:sp>
        <p:nvSpPr>
          <p:cNvPr id="2051"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sz="1200">
              <a:solidFill>
                <a:srgbClr val="021F43"/>
              </a:solidFill>
            </a:endParaRPr>
          </a:p>
        </p:txBody>
      </p:sp>
      <p:sp>
        <p:nvSpPr>
          <p:cNvPr id="2052" name="Rectangle 2"/>
          <p:cNvSpPr>
            <a:spLocks noGrp="1" noChangeArrowheads="1"/>
          </p:cNvSpPr>
          <p:nvPr>
            <p:ph type="title"/>
          </p:nvPr>
        </p:nvSpPr>
        <p:spPr bwMode="auto">
          <a:xfrm>
            <a:off x="357189"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33" name="Rectangle 3"/>
          <p:cNvSpPr>
            <a:spLocks noGrp="1" noChangeArrowheads="1"/>
          </p:cNvSpPr>
          <p:nvPr>
            <p:ph type="body" idx="1"/>
          </p:nvPr>
        </p:nvSpPr>
        <p:spPr bwMode="auto">
          <a:xfrm>
            <a:off x="357188" y="1697040"/>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2054" name="TextBox 7"/>
          <p:cNvSpPr txBox="1">
            <a:spLocks noChangeArrowheads="1"/>
          </p:cNvSpPr>
          <p:nvPr/>
        </p:nvSpPr>
        <p:spPr bwMode="auto">
          <a:xfrm>
            <a:off x="8683626" y="6207126"/>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endParaRPr lang="en-US" sz="1200">
              <a:solidFill>
                <a:srgbClr val="021F43"/>
              </a:solidFill>
            </a:endParaRPr>
          </a:p>
        </p:txBody>
      </p:sp>
      <p:sp>
        <p:nvSpPr>
          <p:cNvPr id="4" name="Slide Number Placeholder 3"/>
          <p:cNvSpPr>
            <a:spLocks noGrp="1"/>
          </p:cNvSpPr>
          <p:nvPr>
            <p:ph type="sldNum" sz="quarter" idx="4"/>
          </p:nvPr>
        </p:nvSpPr>
        <p:spPr>
          <a:xfrm>
            <a:off x="360363" y="6356352"/>
            <a:ext cx="317500" cy="365125"/>
          </a:xfrm>
          <a:prstGeom prst="rect">
            <a:avLst/>
          </a:prstGeom>
        </p:spPr>
        <p:txBody>
          <a:bodyPr vert="horz" wrap="square" lIns="0" tIns="0" rIns="0" bIns="0" numCol="1" anchor="ctr" anchorCtr="0" compatLnSpc="1">
            <a:prstTxWarp prst="textNoShape">
              <a:avLst/>
            </a:prstTxWarp>
            <a:normAutofit/>
          </a:bodyPr>
          <a:lstStyle>
            <a:lvl1pPr>
              <a:defRPr sz="825" b="0">
                <a:solidFill>
                  <a:srgbClr val="595959"/>
                </a:solidFill>
                <a:latin typeface="Arial" charset="0"/>
                <a:cs typeface="Times New Roman" pitchFamily="18" charset="0"/>
              </a:defRPr>
            </a:lvl1pPr>
          </a:lstStyle>
          <a:p>
            <a:fld id="{2F810467-C8A3-4FA7-B07B-7024C4416DAD}" type="slidenum">
              <a:rPr lang="en-US"/>
              <a:pPr/>
              <a:t>‹#›</a:t>
            </a:fld>
            <a:endParaRPr lang="en-US"/>
          </a:p>
        </p:txBody>
      </p:sp>
      <p:sp>
        <p:nvSpPr>
          <p:cNvPr id="5" name="Footer Placeholder 4"/>
          <p:cNvSpPr>
            <a:spLocks noGrp="1"/>
          </p:cNvSpPr>
          <p:nvPr>
            <p:ph type="ftr" sz="quarter" idx="3"/>
          </p:nvPr>
        </p:nvSpPr>
        <p:spPr>
          <a:xfrm>
            <a:off x="741364" y="6356352"/>
            <a:ext cx="5915025" cy="365125"/>
          </a:xfrm>
          <a:prstGeom prst="rect">
            <a:avLst/>
          </a:prstGeom>
        </p:spPr>
        <p:txBody>
          <a:bodyPr vert="horz" lIns="0" tIns="0" rIns="0" bIns="0" rtlCol="0" anchor="ctr">
            <a:normAutofit/>
          </a:bodyPr>
          <a:lstStyle>
            <a:lvl1pPr algn="l">
              <a:defRPr sz="825" b="0" baseline="0">
                <a:solidFill>
                  <a:schemeClr val="tx2">
                    <a:lumMod val="65000"/>
                    <a:lumOff val="35000"/>
                  </a:schemeClr>
                </a:solidFill>
                <a:latin typeface="+mn-lt"/>
                <a:ea typeface="+mn-ea"/>
                <a:cs typeface="Times New Roman" pitchFamily="18" charset="0"/>
              </a:defRPr>
            </a:lvl1pPr>
          </a:lstStyle>
          <a:p>
            <a:pPr>
              <a:defRPr/>
            </a:pPr>
            <a:endParaRPr lang="en-US">
              <a:solidFill>
                <a:srgbClr val="000000">
                  <a:lumMod val="65000"/>
                  <a:lumOff val="35000"/>
                </a:srgbClr>
              </a:solidFill>
            </a:endParaRPr>
          </a:p>
        </p:txBody>
      </p:sp>
      <p:pic>
        <p:nvPicPr>
          <p:cNvPr id="2057" name="Picture 10"/>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bwMode="auto">
          <a:xfrm>
            <a:off x="6915150" y="6312424"/>
            <a:ext cx="1982788" cy="387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0559571"/>
      </p:ext>
    </p:extLst>
  </p:cSld>
  <p:clrMap bg1="lt1" tx1="dk1" bg2="lt2" tx2="dk2" accent1="accent1" accent2="accent2" accent3="accent3" accent4="accent4" accent5="accent5" accent6="accent6" hlink="hlink" folHlink="folHlink"/>
  <p:sldLayoutIdLst>
    <p:sldLayoutId id="2147485486" r:id="rId1"/>
    <p:sldLayoutId id="2147485487" r:id="rId2"/>
    <p:sldLayoutId id="2147485488" r:id="rId3"/>
    <p:sldLayoutId id="2147485489" r:id="rId4"/>
    <p:sldLayoutId id="2147485490" r:id="rId5"/>
    <p:sldLayoutId id="2147485491" r:id="rId6"/>
    <p:sldLayoutId id="2147485492" r:id="rId7"/>
    <p:sldLayoutId id="2147485493" r:id="rId8"/>
    <p:sldLayoutId id="2147485494" r:id="rId9"/>
    <p:sldLayoutId id="2147485495" r:id="rId10"/>
    <p:sldLayoutId id="2147485496" r:id="rId11"/>
    <p:sldLayoutId id="2147485497" r:id="rId12"/>
    <p:sldLayoutId id="2147485498" r:id="rId13"/>
    <p:sldLayoutId id="2147485499" r:id="rId14"/>
    <p:sldLayoutId id="2147485500" r:id="rId15"/>
    <p:sldLayoutId id="2147485501" r:id="rId16"/>
    <p:sldLayoutId id="2147485502" r:id="rId17"/>
    <p:sldLayoutId id="2147485503" r:id="rId18"/>
    <p:sldLayoutId id="2147485504" r:id="rId19"/>
    <p:sldLayoutId id="2147485505" r:id="rId20"/>
  </p:sldLayoutIdLst>
  <p:timing>
    <p:tnLst>
      <p:par>
        <p:cTn id="1" dur="indefinite" restart="never" nodeType="tmRoot"/>
      </p:par>
    </p:tnLst>
  </p:timing>
  <p:hf hdr="0" ftr="0"/>
  <p:txStyles>
    <p:titleStyle>
      <a:lvl1pPr algn="l" rtl="0" eaLnBrk="0" fontAlgn="base" hangingPunct="0">
        <a:spcBef>
          <a:spcPct val="0"/>
        </a:spcBef>
        <a:spcAft>
          <a:spcPct val="0"/>
        </a:spcAft>
        <a:buFont typeface="Arial" charset="0"/>
        <a:defRPr sz="1650">
          <a:solidFill>
            <a:schemeClr val="tx1"/>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1650">
          <a:solidFill>
            <a:schemeClr val="tx1"/>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1650">
          <a:solidFill>
            <a:schemeClr val="tx1"/>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1650">
          <a:solidFill>
            <a:schemeClr val="tx1"/>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1650">
          <a:solidFill>
            <a:schemeClr val="tx1"/>
          </a:solidFill>
          <a:latin typeface="Arial" charset="0"/>
          <a:ea typeface="MS PGothic" pitchFamily="34" charset="-128"/>
          <a:cs typeface="Andes ExtraLight" pitchFamily="50" charset="0"/>
        </a:defRPr>
      </a:lvl5pPr>
      <a:lvl6pPr marL="342900" algn="ctr" rtl="0" fontAlgn="base">
        <a:spcBef>
          <a:spcPct val="0"/>
        </a:spcBef>
        <a:spcAft>
          <a:spcPct val="0"/>
        </a:spcAft>
        <a:defRPr sz="1950" b="1">
          <a:solidFill>
            <a:srgbClr val="014C6D"/>
          </a:solidFill>
          <a:latin typeface="Trebuchet MS" pitchFamily="34" charset="0"/>
        </a:defRPr>
      </a:lvl6pPr>
      <a:lvl7pPr marL="685800" algn="ctr" rtl="0" fontAlgn="base">
        <a:spcBef>
          <a:spcPct val="0"/>
        </a:spcBef>
        <a:spcAft>
          <a:spcPct val="0"/>
        </a:spcAft>
        <a:defRPr sz="1950" b="1">
          <a:solidFill>
            <a:srgbClr val="014C6D"/>
          </a:solidFill>
          <a:latin typeface="Trebuchet MS" pitchFamily="34" charset="0"/>
        </a:defRPr>
      </a:lvl7pPr>
      <a:lvl8pPr marL="1028700" algn="ctr" rtl="0" fontAlgn="base">
        <a:spcBef>
          <a:spcPct val="0"/>
        </a:spcBef>
        <a:spcAft>
          <a:spcPct val="0"/>
        </a:spcAft>
        <a:defRPr sz="1950" b="1">
          <a:solidFill>
            <a:srgbClr val="014C6D"/>
          </a:solidFill>
          <a:latin typeface="Trebuchet MS" pitchFamily="34" charset="0"/>
        </a:defRPr>
      </a:lvl8pPr>
      <a:lvl9pPr marL="1371600" algn="ctr" rtl="0" fontAlgn="base">
        <a:spcBef>
          <a:spcPct val="0"/>
        </a:spcBef>
        <a:spcAft>
          <a:spcPct val="0"/>
        </a:spcAft>
        <a:defRPr sz="1950" b="1">
          <a:solidFill>
            <a:srgbClr val="014C6D"/>
          </a:solidFill>
          <a:latin typeface="Trebuchet MS" pitchFamily="34" charset="0"/>
        </a:defRPr>
      </a:lvl9pPr>
    </p:titleStyle>
    <p:bodyStyle>
      <a:lvl1pPr marL="257175" indent="-257175" algn="l" rtl="0" eaLnBrk="0" fontAlgn="base" hangingPunct="0">
        <a:lnSpc>
          <a:spcPct val="150000"/>
        </a:lnSpc>
        <a:spcBef>
          <a:spcPts val="1350"/>
        </a:spcBef>
        <a:spcAft>
          <a:spcPct val="0"/>
        </a:spcAft>
        <a:buClr>
          <a:srgbClr val="404040"/>
        </a:buClr>
        <a:defRPr>
          <a:solidFill>
            <a:srgbClr val="595959"/>
          </a:solidFill>
          <a:latin typeface="Arial"/>
          <a:ea typeface="MS PGothic" pitchFamily="34" charset="-128"/>
          <a:cs typeface="Arial"/>
        </a:defRPr>
      </a:lvl1pPr>
      <a:lvl2pPr marL="214313" indent="-214313"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14313" indent="-214313"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623888" indent="-214313"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897731" indent="-214313"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377190" indent="-171450" algn="l" rtl="0" fontAlgn="base">
        <a:spcBef>
          <a:spcPct val="20000"/>
        </a:spcBef>
        <a:spcAft>
          <a:spcPct val="0"/>
        </a:spcAft>
        <a:buClr>
          <a:schemeClr val="tx2">
            <a:lumMod val="65000"/>
            <a:lumOff val="35000"/>
          </a:schemeClr>
        </a:buClr>
        <a:buFont typeface="Arial"/>
        <a:buChar char="•"/>
        <a:defRPr sz="1350">
          <a:solidFill>
            <a:schemeClr val="tx2">
              <a:lumMod val="65000"/>
              <a:lumOff val="35000"/>
            </a:schemeClr>
          </a:solidFill>
          <a:latin typeface="+mn-lt"/>
        </a:defRPr>
      </a:lvl6pPr>
      <a:lvl7pPr marL="2228850" indent="-171450" algn="l" rtl="0" fontAlgn="base">
        <a:spcBef>
          <a:spcPct val="20000"/>
        </a:spcBef>
        <a:spcAft>
          <a:spcPct val="0"/>
        </a:spcAft>
        <a:buClr>
          <a:srgbClr val="00783C"/>
        </a:buClr>
        <a:buChar char="»"/>
        <a:defRPr sz="1200">
          <a:solidFill>
            <a:schemeClr val="tx1"/>
          </a:solidFill>
          <a:latin typeface="+mn-lt"/>
        </a:defRPr>
      </a:lvl7pPr>
      <a:lvl8pPr marL="2571750" indent="-171450" algn="l" rtl="0" fontAlgn="base">
        <a:spcBef>
          <a:spcPct val="20000"/>
        </a:spcBef>
        <a:spcAft>
          <a:spcPct val="0"/>
        </a:spcAft>
        <a:buClr>
          <a:srgbClr val="00783C"/>
        </a:buClr>
        <a:buChar char="»"/>
        <a:defRPr sz="1200">
          <a:solidFill>
            <a:schemeClr val="tx1"/>
          </a:solidFill>
          <a:latin typeface="+mn-lt"/>
        </a:defRPr>
      </a:lvl8pPr>
      <a:lvl9pPr marL="2914650" indent="-171450" algn="l" rtl="0" fontAlgn="base">
        <a:spcBef>
          <a:spcPct val="20000"/>
        </a:spcBef>
        <a:spcAft>
          <a:spcPct val="0"/>
        </a:spcAft>
        <a:buClr>
          <a:srgbClr val="00783C"/>
        </a:buClr>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Title 22"/>
          <p:cNvSpPr>
            <a:spLocks noGrp="1"/>
          </p:cNvSpPr>
          <p:nvPr>
            <p:ph type="title"/>
          </p:nvPr>
        </p:nvSpPr>
        <p:spPr>
          <a:xfrm>
            <a:off x="1552074" y="1453598"/>
            <a:ext cx="6039852" cy="1662615"/>
          </a:xfrm>
        </p:spPr>
        <p:txBody>
          <a:bodyPr anchor="b">
            <a:normAutofit/>
          </a:bodyPr>
          <a:lstStyle/>
          <a:p>
            <a:pPr algn="ctr"/>
            <a:r>
              <a:rPr lang="en-US" sz="2100" smtClean="0"/>
              <a:t>OUTLINE OF MINING LICENSING REFORM POSSIBILITIES</a:t>
            </a:r>
            <a:br>
              <a:rPr lang="en-US" sz="2100" smtClean="0"/>
            </a:br>
            <a:r>
              <a:rPr lang="en-US" sz="2100" smtClean="0"/>
              <a:t/>
            </a:r>
            <a:br>
              <a:rPr lang="en-US" sz="2100" smtClean="0"/>
            </a:br>
            <a:r>
              <a:rPr lang="en-US" sz="2100" cap="none" smtClean="0"/>
              <a:t>Presentation to the Working Groups</a:t>
            </a:r>
            <a:endParaRPr lang="en-US" sz="2025" cap="none" dirty="0"/>
          </a:p>
        </p:txBody>
      </p:sp>
      <p:sp>
        <p:nvSpPr>
          <p:cNvPr id="10" name="Text Placeholder 6"/>
          <p:cNvSpPr>
            <a:spLocks noGrp="1"/>
          </p:cNvSpPr>
          <p:nvPr>
            <p:ph type="body" sz="quarter" idx="13"/>
          </p:nvPr>
        </p:nvSpPr>
        <p:spPr/>
        <p:txBody>
          <a:bodyPr/>
          <a:lstStyle/>
          <a:p>
            <a:pPr marL="0" indent="0" algn="r">
              <a:spcBef>
                <a:spcPct val="0"/>
              </a:spcBef>
            </a:pPr>
            <a:endParaRPr lang="en-US" cap="none" dirty="0" smtClean="0"/>
          </a:p>
          <a:p>
            <a:pPr marL="0" indent="0" algn="r">
              <a:spcBef>
                <a:spcPct val="0"/>
              </a:spcBef>
            </a:pPr>
            <a:r>
              <a:rPr lang="en-US" b="1" cap="none" dirty="0" smtClean="0"/>
              <a:t>Florentin Blanc</a:t>
            </a:r>
          </a:p>
          <a:p>
            <a:pPr marL="0" indent="0" algn="r">
              <a:spcBef>
                <a:spcPct val="0"/>
              </a:spcBef>
            </a:pPr>
            <a:r>
              <a:rPr lang="en-US" sz="1500" i="1" cap="none" dirty="0"/>
              <a:t>Consultant</a:t>
            </a:r>
          </a:p>
        </p:txBody>
      </p:sp>
      <p:pic>
        <p:nvPicPr>
          <p:cNvPr id="6" name="Picture Placeholder 5"/>
          <p:cNvPicPr>
            <a:picLocks noGrp="1" noChangeAspect="1"/>
          </p:cNvPicPr>
          <p:nvPr>
            <p:ph type="pic" sz="quarter" idx="16"/>
          </p:nvPr>
        </p:nvPicPr>
        <p:blipFill rotWithShape="1">
          <a:blip r:embed="rId2" cstate="print">
            <a:extLst>
              <a:ext uri="{28A0092B-C50C-407E-A947-70E740481C1C}">
                <a14:useLocalDpi xmlns:a14="http://schemas.microsoft.com/office/drawing/2010/main" val="0"/>
              </a:ext>
            </a:extLst>
          </a:blip>
          <a:srcRect l="-1841" r="-478"/>
          <a:stretch/>
        </p:blipFill>
        <p:spPr>
          <a:xfrm>
            <a:off x="1457850" y="4381501"/>
            <a:ext cx="3946706" cy="754380"/>
          </a:xfrm>
        </p:spPr>
      </p:pic>
      <p:sp>
        <p:nvSpPr>
          <p:cNvPr id="2" name="Date Placeholder 1"/>
          <p:cNvSpPr>
            <a:spLocks noGrp="1"/>
          </p:cNvSpPr>
          <p:nvPr>
            <p:ph type="dt" sz="half" idx="17"/>
          </p:nvPr>
        </p:nvSpPr>
        <p:spPr/>
        <p:txBody>
          <a:bodyPr/>
          <a:lstStyle/>
          <a:p>
            <a:fld id="{5D942051-EE8A-4FE0-A318-B86830073552}" type="datetime1">
              <a:rPr lang="en-US" smtClean="0"/>
              <a:t>9/21/2016</a:t>
            </a:fld>
            <a:endParaRPr lang="en-US"/>
          </a:p>
        </p:txBody>
      </p:sp>
    </p:spTree>
    <p:extLst>
      <p:ext uri="{BB962C8B-B14F-4D97-AF65-F5344CB8AC3E}">
        <p14:creationId xmlns:p14="http://schemas.microsoft.com/office/powerpoint/2010/main" val="274778560"/>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7" name="Rectangle 5"/>
          <p:cNvSpPr>
            <a:spLocks noChangeArrowheads="1"/>
          </p:cNvSpPr>
          <p:nvPr/>
        </p:nvSpPr>
        <p:spPr bwMode="auto">
          <a:xfrm>
            <a:off x="-76200" y="228600"/>
            <a:ext cx="9296400" cy="685800"/>
          </a:xfrm>
          <a:prstGeom prst="rect">
            <a:avLst/>
          </a:prstGeom>
          <a:solidFill>
            <a:srgbClr val="14497E"/>
          </a:solidFill>
          <a:ln w="9525">
            <a:solidFill>
              <a:srgbClr val="3366FF"/>
            </a:solidFill>
            <a:miter lim="800000"/>
            <a:headEnd/>
            <a:tailEnd/>
          </a:ln>
        </p:spPr>
        <p:txBody>
          <a:bodyPr wrap="none" anchor="ct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endParaRPr lang="en-US" altLang="en-US"/>
          </a:p>
        </p:txBody>
      </p:sp>
      <p:pic>
        <p:nvPicPr>
          <p:cNvPr id="19458" name="Afbeelding 7" descr="CrisisLab_Logo B pm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91413" y="228600"/>
            <a:ext cx="157638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ext Box 6"/>
          <p:cNvSpPr txBox="1">
            <a:spLocks noChangeArrowheads="1"/>
          </p:cNvSpPr>
          <p:nvPr/>
        </p:nvSpPr>
        <p:spPr bwMode="auto">
          <a:xfrm>
            <a:off x="304800" y="304800"/>
            <a:ext cx="7010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pPr algn="l"/>
            <a:r>
              <a:rPr lang="en-GB" altLang="en-US" sz="2800">
                <a:solidFill>
                  <a:schemeClr val="bg1"/>
                </a:solidFill>
                <a:latin typeface="Cambria" panose="02040503050406030204" pitchFamily="18" charset="0"/>
              </a:rPr>
              <a:t>Two diffent regimes</a:t>
            </a:r>
          </a:p>
        </p:txBody>
      </p:sp>
      <p:sp>
        <p:nvSpPr>
          <p:cNvPr id="19460" name="Rectangle 3"/>
          <p:cNvSpPr txBox="1">
            <a:spLocks noChangeArrowheads="1"/>
          </p:cNvSpPr>
          <p:nvPr/>
        </p:nvSpPr>
        <p:spPr bwMode="auto">
          <a:xfrm>
            <a:off x="152400" y="1219200"/>
            <a:ext cx="8382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pPr algn="l">
              <a:lnSpc>
                <a:spcPct val="90000"/>
              </a:lnSpc>
              <a:spcBef>
                <a:spcPct val="20000"/>
              </a:spcBef>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r>
              <a:rPr lang="en-GB" altLang="en-US" sz="2400" b="0">
                <a:solidFill>
                  <a:srgbClr val="000000"/>
                </a:solidFill>
                <a:latin typeface="Calibri" panose="020F0502020204030204" pitchFamily="34" charset="0"/>
              </a:rPr>
              <a:t>Raw materials below 100 m: state owned and permitted by minister</a:t>
            </a: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r>
              <a:rPr lang="en-GB" altLang="en-US" sz="2400" b="0">
                <a:solidFill>
                  <a:srgbClr val="000000"/>
                </a:solidFill>
                <a:latin typeface="Calibri" panose="020F0502020204030204" pitchFamily="34" charset="0"/>
              </a:rPr>
              <a:t>Raw materials up to 100 meters: owned by land owner and permitted by region (provincie)</a:t>
            </a: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pPr>
            <a:endParaRPr lang="nl-NL" altLang="en-US" sz="2400" b="0">
              <a:solidFill>
                <a:srgbClr val="000000"/>
              </a:solidFill>
              <a:latin typeface="Calibri" panose="020F0502020204030204" pitchFamily="34" charset="0"/>
            </a:endParaRP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endParaRPr lang="nl-NL" altLang="en-US" sz="2400" b="0">
              <a:solidFill>
                <a:srgbClr val="000000"/>
              </a:solidFill>
              <a:latin typeface="Calibri" panose="020F0502020204030204" pitchFamily="34" charset="0"/>
            </a:endParaRPr>
          </a:p>
          <a:p>
            <a:pPr algn="l">
              <a:lnSpc>
                <a:spcPct val="90000"/>
              </a:lnSpc>
              <a:spcBef>
                <a:spcPct val="20000"/>
              </a:spcBef>
              <a:buFontTx/>
              <a:buChar char="•"/>
            </a:pPr>
            <a:endParaRPr lang="nl-NL" altLang="en-US" sz="2400" b="0">
              <a:latin typeface="Univers" charset="0"/>
            </a:endParaRPr>
          </a:p>
        </p:txBody>
      </p:sp>
    </p:spTree>
    <p:extLst>
      <p:ext uri="{BB962C8B-B14F-4D97-AF65-F5344CB8AC3E}">
        <p14:creationId xmlns:p14="http://schemas.microsoft.com/office/powerpoint/2010/main" val="323072723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5" name="Rectangle 5"/>
          <p:cNvSpPr>
            <a:spLocks noChangeArrowheads="1"/>
          </p:cNvSpPr>
          <p:nvPr/>
        </p:nvSpPr>
        <p:spPr bwMode="auto">
          <a:xfrm>
            <a:off x="-76200" y="228600"/>
            <a:ext cx="9296400" cy="685800"/>
          </a:xfrm>
          <a:prstGeom prst="rect">
            <a:avLst/>
          </a:prstGeom>
          <a:solidFill>
            <a:srgbClr val="14497E"/>
          </a:solidFill>
          <a:ln w="9525">
            <a:solidFill>
              <a:srgbClr val="3366FF"/>
            </a:solidFill>
            <a:miter lim="800000"/>
            <a:headEnd/>
            <a:tailEnd/>
          </a:ln>
        </p:spPr>
        <p:txBody>
          <a:bodyPr wrap="none" anchor="ct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endParaRPr lang="en-US" altLang="en-US"/>
          </a:p>
        </p:txBody>
      </p:sp>
      <p:pic>
        <p:nvPicPr>
          <p:cNvPr id="21506" name="Afbeelding 7" descr="CrisisLab_Logo B pm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91413" y="228600"/>
            <a:ext cx="157638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 Box 6"/>
          <p:cNvSpPr txBox="1">
            <a:spLocks noChangeArrowheads="1"/>
          </p:cNvSpPr>
          <p:nvPr/>
        </p:nvSpPr>
        <p:spPr bwMode="auto">
          <a:xfrm>
            <a:off x="304800" y="304800"/>
            <a:ext cx="77962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pPr algn="l"/>
            <a:r>
              <a:rPr lang="nl-NL" altLang="en-US" sz="2800">
                <a:solidFill>
                  <a:schemeClr val="bg1"/>
                </a:solidFill>
                <a:latin typeface="Cambria" panose="02040503050406030204" pitchFamily="18" charset="0"/>
              </a:rPr>
              <a:t>Deep mining</a:t>
            </a:r>
          </a:p>
        </p:txBody>
      </p:sp>
      <p:sp>
        <p:nvSpPr>
          <p:cNvPr id="21508" name="Rectangle 3"/>
          <p:cNvSpPr txBox="1">
            <a:spLocks noChangeArrowheads="1"/>
          </p:cNvSpPr>
          <p:nvPr/>
        </p:nvSpPr>
        <p:spPr bwMode="auto">
          <a:xfrm>
            <a:off x="323850" y="908050"/>
            <a:ext cx="8382000" cy="4979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457200" indent="-457200">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pPr algn="l">
              <a:lnSpc>
                <a:spcPct val="90000"/>
              </a:lnSpc>
              <a:spcBef>
                <a:spcPct val="20000"/>
              </a:spcBef>
            </a:pPr>
            <a:endParaRPr lang="en-GB" altLang="en-US" sz="2400" b="0">
              <a:solidFill>
                <a:srgbClr val="000000"/>
              </a:solidFill>
              <a:latin typeface="Calibri" panose="020F0502020204030204" pitchFamily="34" charset="0"/>
            </a:endParaRPr>
          </a:p>
          <a:p>
            <a:pPr algn="l">
              <a:buFont typeface="Arial" panose="020B0604020202020204" pitchFamily="34" charset="0"/>
              <a:buChar char="•"/>
            </a:pPr>
            <a:r>
              <a:rPr lang="en-GB" altLang="en-US" sz="2400" b="0">
                <a:solidFill>
                  <a:srgbClr val="000000"/>
                </a:solidFill>
                <a:latin typeface="Calibri" panose="020F0502020204030204" pitchFamily="34" charset="0"/>
              </a:rPr>
              <a:t>Formerly coal, now only oil, gas and salt</a:t>
            </a:r>
          </a:p>
          <a:p>
            <a:pPr algn="l">
              <a:buFont typeface="Arial" panose="020B0604020202020204" pitchFamily="34" charset="0"/>
              <a:buChar char="•"/>
            </a:pPr>
            <a:endParaRPr lang="en-GB" altLang="en-US" sz="2400" b="0">
              <a:solidFill>
                <a:srgbClr val="000000"/>
              </a:solidFill>
              <a:latin typeface="Calibri" panose="020F0502020204030204" pitchFamily="34" charset="0"/>
            </a:endParaRPr>
          </a:p>
          <a:p>
            <a:pPr algn="l">
              <a:buFont typeface="Arial" panose="020B0604020202020204" pitchFamily="34" charset="0"/>
              <a:buChar char="•"/>
            </a:pPr>
            <a:r>
              <a:rPr lang="en-GB" altLang="en-US" sz="2400" b="0">
                <a:solidFill>
                  <a:srgbClr val="000000"/>
                </a:solidFill>
                <a:latin typeface="Calibri" panose="020F0502020204030204" pitchFamily="34" charset="0"/>
              </a:rPr>
              <a:t>Owned by state</a:t>
            </a:r>
          </a:p>
          <a:p>
            <a:pPr algn="l">
              <a:buFont typeface="Arial" panose="020B0604020202020204" pitchFamily="34" charset="0"/>
              <a:buChar char="•"/>
            </a:pPr>
            <a:endParaRPr lang="en-GB" altLang="en-US" sz="2400" b="0">
              <a:solidFill>
                <a:srgbClr val="000000"/>
              </a:solidFill>
              <a:latin typeface="Calibri" panose="020F0502020204030204" pitchFamily="34" charset="0"/>
            </a:endParaRPr>
          </a:p>
          <a:p>
            <a:pPr algn="l">
              <a:buFont typeface="Arial" panose="020B0604020202020204" pitchFamily="34" charset="0"/>
              <a:buChar char="•"/>
            </a:pPr>
            <a:r>
              <a:rPr lang="en-GB" altLang="en-US" sz="2400" b="0">
                <a:solidFill>
                  <a:srgbClr val="000000"/>
                </a:solidFill>
                <a:latin typeface="Calibri" panose="020F0502020204030204" pitchFamily="34" charset="0"/>
              </a:rPr>
              <a:t>Permit necessary for exploration and  exploitation (permit has to be given </a:t>
            </a:r>
            <a:r>
              <a:rPr lang="en-GB" altLang="nl-NL" sz="2400" b="0">
                <a:solidFill>
                  <a:srgbClr val="000000"/>
                </a:solidFill>
                <a:latin typeface="Calibri" panose="020F0502020204030204" pitchFamily="34" charset="0"/>
              </a:rPr>
              <a:t>‘</a:t>
            </a:r>
            <a:r>
              <a:rPr lang="en-GB" altLang="en-US" sz="2400" b="0">
                <a:solidFill>
                  <a:srgbClr val="000000"/>
                </a:solidFill>
                <a:latin typeface="Calibri" panose="020F0502020204030204" pitchFamily="34" charset="0"/>
              </a:rPr>
              <a:t>unless</a:t>
            </a:r>
            <a:r>
              <a:rPr lang="en-GB" altLang="nl-NL" sz="2400" b="0">
                <a:solidFill>
                  <a:srgbClr val="000000"/>
                </a:solidFill>
                <a:latin typeface="Calibri" panose="020F0502020204030204" pitchFamily="34" charset="0"/>
              </a:rPr>
              <a:t>’</a:t>
            </a:r>
            <a:r>
              <a:rPr lang="en-GB" altLang="en-US" sz="2400" b="0">
                <a:solidFill>
                  <a:srgbClr val="000000"/>
                </a:solidFill>
                <a:latin typeface="Calibri" panose="020F0502020204030204" pitchFamily="34" charset="0"/>
              </a:rPr>
              <a:t>)</a:t>
            </a:r>
          </a:p>
          <a:p>
            <a:pPr algn="l">
              <a:buFont typeface="Arial" panose="020B0604020202020204" pitchFamily="34" charset="0"/>
              <a:buChar char="•"/>
            </a:pPr>
            <a:endParaRPr lang="en-GB" altLang="en-US" sz="2400" b="0">
              <a:solidFill>
                <a:srgbClr val="000000"/>
              </a:solidFill>
              <a:latin typeface="Calibri" panose="020F0502020204030204" pitchFamily="34" charset="0"/>
            </a:endParaRPr>
          </a:p>
          <a:p>
            <a:pPr algn="l">
              <a:buFont typeface="Arial" panose="020B0604020202020204" pitchFamily="34" charset="0"/>
              <a:buChar char="•"/>
            </a:pPr>
            <a:r>
              <a:rPr lang="en-GB" altLang="en-US" sz="2400" b="0">
                <a:solidFill>
                  <a:srgbClr val="000000"/>
                </a:solidFill>
                <a:latin typeface="Calibri" panose="020F0502020204030204" pitchFamily="34" charset="0"/>
              </a:rPr>
              <a:t>Competent authority is minister </a:t>
            </a:r>
          </a:p>
          <a:p>
            <a:pPr algn="l">
              <a:buFont typeface="Arial" panose="020B0604020202020204" pitchFamily="34" charset="0"/>
              <a:buChar char="•"/>
            </a:pPr>
            <a:endParaRPr lang="en-GB" altLang="en-US" sz="2400" b="0">
              <a:solidFill>
                <a:srgbClr val="000000"/>
              </a:solidFill>
              <a:latin typeface="Calibri" panose="020F0502020204030204" pitchFamily="34" charset="0"/>
            </a:endParaRPr>
          </a:p>
          <a:p>
            <a:pPr algn="l">
              <a:buFont typeface="Arial" panose="020B0604020202020204" pitchFamily="34" charset="0"/>
              <a:buChar char="•"/>
            </a:pPr>
            <a:r>
              <a:rPr lang="en-GB" altLang="en-US" sz="2400" b="0">
                <a:solidFill>
                  <a:srgbClr val="000000"/>
                </a:solidFill>
                <a:latin typeface="Calibri" panose="020F0502020204030204" pitchFamily="34" charset="0"/>
              </a:rPr>
              <a:t>Permit holder should come up with technical plan including environmental impact study</a:t>
            </a:r>
          </a:p>
          <a:p>
            <a:pPr algn="l">
              <a:buFont typeface="Arial" panose="020B0604020202020204" pitchFamily="34" charset="0"/>
              <a:buChar char="•"/>
            </a:pPr>
            <a:endParaRPr lang="en-GB" altLang="en-US" sz="2400" b="0">
              <a:solidFill>
                <a:srgbClr val="000000"/>
              </a:solidFill>
              <a:latin typeface="Calibri" panose="020F0502020204030204" pitchFamily="34" charset="0"/>
            </a:endParaRPr>
          </a:p>
          <a:p>
            <a:pPr algn="l">
              <a:buFont typeface="Arial" panose="020B0604020202020204" pitchFamily="34" charset="0"/>
              <a:buChar char="•"/>
            </a:pPr>
            <a:r>
              <a:rPr lang="en-GB" altLang="en-US" sz="2400" b="0">
                <a:solidFill>
                  <a:srgbClr val="000000"/>
                </a:solidFill>
                <a:latin typeface="Calibri" panose="020F0502020204030204" pitchFamily="34" charset="0"/>
              </a:rPr>
              <a:t>State mining inspection advises minister on technical manners. Mining council advises on societal balance</a:t>
            </a:r>
          </a:p>
          <a:p>
            <a:pPr algn="l"/>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endParaRPr lang="en-GB" altLang="en-US" sz="2400" b="0">
              <a:latin typeface="Calibri" panose="020F0502020204030204" pitchFamily="34" charset="0"/>
            </a:endParaRPr>
          </a:p>
        </p:txBody>
      </p:sp>
    </p:spTree>
    <p:extLst>
      <p:ext uri="{BB962C8B-B14F-4D97-AF65-F5344CB8AC3E}">
        <p14:creationId xmlns:p14="http://schemas.microsoft.com/office/powerpoint/2010/main" val="63977202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3" name="Rectangle 5"/>
          <p:cNvSpPr>
            <a:spLocks noChangeArrowheads="1"/>
          </p:cNvSpPr>
          <p:nvPr/>
        </p:nvSpPr>
        <p:spPr bwMode="auto">
          <a:xfrm>
            <a:off x="-76200" y="228600"/>
            <a:ext cx="9296400" cy="685800"/>
          </a:xfrm>
          <a:prstGeom prst="rect">
            <a:avLst/>
          </a:prstGeom>
          <a:solidFill>
            <a:srgbClr val="14497E"/>
          </a:solidFill>
          <a:ln w="9525">
            <a:solidFill>
              <a:srgbClr val="3366FF"/>
            </a:solidFill>
            <a:miter lim="800000"/>
            <a:headEnd/>
            <a:tailEnd/>
          </a:ln>
        </p:spPr>
        <p:txBody>
          <a:bodyPr wrap="none" anchor="ct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endParaRPr lang="en-US" altLang="en-US"/>
          </a:p>
        </p:txBody>
      </p:sp>
      <p:pic>
        <p:nvPicPr>
          <p:cNvPr id="23554" name="Afbeelding 7" descr="CrisisLab_Logo B pm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91413" y="228600"/>
            <a:ext cx="157638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 Box 6"/>
          <p:cNvSpPr txBox="1">
            <a:spLocks noChangeArrowheads="1"/>
          </p:cNvSpPr>
          <p:nvPr/>
        </p:nvSpPr>
        <p:spPr bwMode="auto">
          <a:xfrm>
            <a:off x="304800" y="304800"/>
            <a:ext cx="7651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pPr algn="l"/>
            <a:r>
              <a:rPr lang="nl-NL" altLang="en-US" sz="2800">
                <a:solidFill>
                  <a:schemeClr val="bg1"/>
                </a:solidFill>
                <a:latin typeface="Cambria" panose="02040503050406030204" pitchFamily="18" charset="0"/>
              </a:rPr>
              <a:t>quarries</a:t>
            </a:r>
          </a:p>
        </p:txBody>
      </p:sp>
      <p:sp>
        <p:nvSpPr>
          <p:cNvPr id="23556" name="Rectangle 3"/>
          <p:cNvSpPr txBox="1">
            <a:spLocks noChangeArrowheads="1"/>
          </p:cNvSpPr>
          <p:nvPr/>
        </p:nvSpPr>
        <p:spPr bwMode="auto">
          <a:xfrm>
            <a:off x="323850" y="836613"/>
            <a:ext cx="838200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pPr algn="l"/>
            <a:endParaRPr lang="en-GB" altLang="en-US" sz="2400" b="0">
              <a:solidFill>
                <a:srgbClr val="000000"/>
              </a:solidFill>
              <a:latin typeface="Calibri" panose="020F0502020204030204" pitchFamily="34" charset="0"/>
            </a:endParaRPr>
          </a:p>
          <a:p>
            <a:pPr algn="l">
              <a:buFont typeface="Arial" panose="020B0604020202020204" pitchFamily="34" charset="0"/>
              <a:buChar char="•"/>
            </a:pPr>
            <a:r>
              <a:rPr lang="en-GB" altLang="en-US" sz="2400" b="0">
                <a:solidFill>
                  <a:srgbClr val="000000"/>
                </a:solidFill>
                <a:latin typeface="Calibri" panose="020F0502020204030204" pitchFamily="34" charset="0"/>
              </a:rPr>
              <a:t>Pebbles, mergel (compount for cement) and sand</a:t>
            </a:r>
          </a:p>
          <a:p>
            <a:pPr algn="l">
              <a:buFont typeface="Arial" panose="020B0604020202020204" pitchFamily="34" charset="0"/>
              <a:buChar char="•"/>
            </a:pPr>
            <a:endParaRPr lang="en-GB" altLang="en-US" sz="2400" b="0">
              <a:solidFill>
                <a:srgbClr val="000000"/>
              </a:solidFill>
              <a:latin typeface="Calibri" panose="020F0502020204030204" pitchFamily="34" charset="0"/>
            </a:endParaRPr>
          </a:p>
          <a:p>
            <a:pPr algn="l">
              <a:buFont typeface="Arial" panose="020B0604020202020204" pitchFamily="34" charset="0"/>
              <a:buChar char="•"/>
            </a:pPr>
            <a:r>
              <a:rPr lang="en-GB" altLang="en-US" sz="2400" b="0">
                <a:solidFill>
                  <a:srgbClr val="000000"/>
                </a:solidFill>
                <a:latin typeface="Calibri" panose="020F0502020204030204" pitchFamily="34" charset="0"/>
              </a:rPr>
              <a:t>Owned by landowner so contract  between landowner (might by municipality) and exploiting company</a:t>
            </a:r>
          </a:p>
          <a:p>
            <a:pPr algn="l">
              <a:buFont typeface="Arial" panose="020B0604020202020204" pitchFamily="34" charset="0"/>
              <a:buChar char="•"/>
            </a:pPr>
            <a:endParaRPr lang="en-GB" altLang="en-US" sz="1600" b="0">
              <a:solidFill>
                <a:srgbClr val="000000"/>
              </a:solidFill>
              <a:latin typeface="Calibri" panose="020F0502020204030204" pitchFamily="34" charset="0"/>
            </a:endParaRPr>
          </a:p>
          <a:p>
            <a:pPr algn="l">
              <a:buFont typeface="Arial" panose="020B0604020202020204" pitchFamily="34" charset="0"/>
              <a:buChar char="•"/>
            </a:pPr>
            <a:r>
              <a:rPr lang="en-GB" altLang="nl-NL" sz="2400" b="0">
                <a:solidFill>
                  <a:srgbClr val="000000"/>
                </a:solidFill>
                <a:latin typeface="Calibri" panose="020F0502020204030204" pitchFamily="34" charset="0"/>
              </a:rPr>
              <a:t>‘</a:t>
            </a:r>
            <a:r>
              <a:rPr lang="en-GB" altLang="en-US" sz="2400" b="0">
                <a:solidFill>
                  <a:srgbClr val="000000"/>
                </a:solidFill>
                <a:latin typeface="Calibri" panose="020F0502020204030204" pitchFamily="34" charset="0"/>
              </a:rPr>
              <a:t>Regular</a:t>
            </a:r>
            <a:r>
              <a:rPr lang="en-GB" altLang="nl-NL" sz="2400" b="0">
                <a:solidFill>
                  <a:srgbClr val="000000"/>
                </a:solidFill>
                <a:latin typeface="Calibri" panose="020F0502020204030204" pitchFamily="34" charset="0"/>
              </a:rPr>
              <a:t>’</a:t>
            </a:r>
            <a:r>
              <a:rPr lang="en-GB" altLang="en-US" sz="2400" b="0">
                <a:solidFill>
                  <a:srgbClr val="000000"/>
                </a:solidFill>
                <a:latin typeface="Calibri" panose="020F0502020204030204" pitchFamily="34" charset="0"/>
              </a:rPr>
              <a:t> environmental permit by regional authority (province) (permit has to be given </a:t>
            </a:r>
            <a:r>
              <a:rPr lang="en-GB" altLang="nl-NL" sz="2400" b="0">
                <a:solidFill>
                  <a:srgbClr val="000000"/>
                </a:solidFill>
                <a:latin typeface="Calibri" panose="020F0502020204030204" pitchFamily="34" charset="0"/>
              </a:rPr>
              <a:t>‘</a:t>
            </a:r>
            <a:r>
              <a:rPr lang="en-GB" altLang="en-US" sz="2400" b="0">
                <a:solidFill>
                  <a:srgbClr val="000000"/>
                </a:solidFill>
                <a:latin typeface="Calibri" panose="020F0502020204030204" pitchFamily="34" charset="0"/>
              </a:rPr>
              <a:t>unless</a:t>
            </a:r>
            <a:r>
              <a:rPr lang="en-GB" altLang="nl-NL" sz="2400" b="0">
                <a:solidFill>
                  <a:srgbClr val="000000"/>
                </a:solidFill>
                <a:latin typeface="Calibri" panose="020F0502020204030204" pitchFamily="34" charset="0"/>
              </a:rPr>
              <a:t>’</a:t>
            </a:r>
            <a:r>
              <a:rPr lang="en-GB" altLang="en-US" sz="2400" b="0">
                <a:solidFill>
                  <a:srgbClr val="000000"/>
                </a:solidFill>
                <a:latin typeface="Calibri" panose="020F0502020204030204" pitchFamily="34" charset="0"/>
              </a:rPr>
              <a:t>)</a:t>
            </a:r>
          </a:p>
          <a:p>
            <a:pPr algn="l">
              <a:buFont typeface="Arial" panose="020B0604020202020204" pitchFamily="34" charset="0"/>
              <a:buChar char="•"/>
            </a:pPr>
            <a:endParaRPr lang="en-GB" altLang="en-US" sz="2400" b="0">
              <a:solidFill>
                <a:srgbClr val="000000"/>
              </a:solidFill>
              <a:latin typeface="Calibri" panose="020F0502020204030204" pitchFamily="34" charset="0"/>
            </a:endParaRPr>
          </a:p>
          <a:p>
            <a:pPr algn="l">
              <a:buFont typeface="Arial" panose="020B0604020202020204" pitchFamily="34" charset="0"/>
              <a:buChar char="•"/>
            </a:pPr>
            <a:r>
              <a:rPr lang="en-GB" altLang="nl-NL" sz="2400" b="0">
                <a:solidFill>
                  <a:srgbClr val="000000"/>
                </a:solidFill>
                <a:latin typeface="Calibri" panose="020F0502020204030204" pitchFamily="34" charset="0"/>
              </a:rPr>
              <a:t>‘</a:t>
            </a:r>
            <a:r>
              <a:rPr lang="en-GB" altLang="en-US" sz="2400" b="0">
                <a:solidFill>
                  <a:srgbClr val="000000"/>
                </a:solidFill>
                <a:latin typeface="Calibri" panose="020F0502020204030204" pitchFamily="34" charset="0"/>
              </a:rPr>
              <a:t>One stop</a:t>
            </a:r>
            <a:r>
              <a:rPr lang="en-GB" altLang="nl-NL" sz="2400" b="0">
                <a:solidFill>
                  <a:srgbClr val="000000"/>
                </a:solidFill>
                <a:latin typeface="Calibri" panose="020F0502020204030204" pitchFamily="34" charset="0"/>
              </a:rPr>
              <a:t>’</a:t>
            </a:r>
            <a:r>
              <a:rPr lang="en-GB" altLang="en-US" sz="2400" b="0">
                <a:solidFill>
                  <a:srgbClr val="000000"/>
                </a:solidFill>
                <a:latin typeface="Calibri" panose="020F0502020204030204" pitchFamily="34" charset="0"/>
              </a:rPr>
              <a:t> so only one authority to address. (activity is permitted not person/company)</a:t>
            </a:r>
          </a:p>
          <a:p>
            <a:pPr algn="l">
              <a:buFont typeface="Arial" panose="020B0604020202020204" pitchFamily="34" charset="0"/>
              <a:buChar char="•"/>
            </a:pPr>
            <a:endParaRPr lang="en-GB" altLang="en-US" sz="2400" b="0">
              <a:solidFill>
                <a:srgbClr val="000000"/>
              </a:solidFill>
              <a:latin typeface="Calibri" panose="020F0502020204030204" pitchFamily="34" charset="0"/>
            </a:endParaRPr>
          </a:p>
          <a:p>
            <a:pPr algn="l">
              <a:buFont typeface="Arial" panose="020B0604020202020204" pitchFamily="34" charset="0"/>
              <a:buChar char="•"/>
            </a:pPr>
            <a:r>
              <a:rPr lang="en-GB" altLang="en-US" sz="2400" b="0">
                <a:solidFill>
                  <a:srgbClr val="000000"/>
                </a:solidFill>
                <a:latin typeface="Calibri" panose="020F0502020204030204" pitchFamily="34" charset="0"/>
              </a:rPr>
              <a:t>Before 2008: mining of pebbles was considered to be a national interest so landowners could be forced to sell their land if no contract was to be negotiated. At this moment this provision only exist for land within river borders</a:t>
            </a:r>
          </a:p>
          <a:p>
            <a:pPr algn="l">
              <a:buFont typeface="Arial" panose="020B0604020202020204" pitchFamily="34" charset="0"/>
              <a:buChar char="•"/>
            </a:pPr>
            <a:endParaRPr lang="en-GB" altLang="en-US" sz="2400" b="0">
              <a:solidFill>
                <a:srgbClr val="000000"/>
              </a:solidFill>
              <a:latin typeface="Calibri" panose="020F0502020204030204" pitchFamily="34" charset="0"/>
            </a:endParaRPr>
          </a:p>
          <a:p>
            <a:pPr algn="l"/>
            <a:r>
              <a:rPr lang="en-GB" altLang="en-US" sz="2400" b="0">
                <a:solidFill>
                  <a:srgbClr val="000000"/>
                </a:solidFill>
                <a:latin typeface="Calibri" panose="020F0502020204030204" pitchFamily="34" charset="0"/>
              </a:rPr>
              <a:t> </a:t>
            </a:r>
            <a:endParaRPr lang="en-GB" altLang="en-US" sz="2400">
              <a:solidFill>
                <a:srgbClr val="3366FF"/>
              </a:solidFill>
              <a:latin typeface="Calibri" panose="020F0502020204030204" pitchFamily="34" charset="0"/>
            </a:endParaRP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endParaRPr lang="en-GB" altLang="en-US" sz="2400" b="0">
              <a:solidFill>
                <a:srgbClr val="000000"/>
              </a:solidFill>
              <a:latin typeface="Calibri" panose="020F0502020204030204" pitchFamily="34" charset="0"/>
            </a:endParaRPr>
          </a:p>
          <a:p>
            <a:pPr algn="l">
              <a:lnSpc>
                <a:spcPct val="90000"/>
              </a:lnSpc>
              <a:spcBef>
                <a:spcPct val="20000"/>
              </a:spcBef>
              <a:buFontTx/>
              <a:buChar char="•"/>
            </a:pPr>
            <a:endParaRPr lang="en-GB" altLang="en-US" sz="2400" b="0">
              <a:latin typeface="Calibri" panose="020F0502020204030204" pitchFamily="34" charset="0"/>
            </a:endParaRPr>
          </a:p>
        </p:txBody>
      </p:sp>
    </p:spTree>
    <p:extLst>
      <p:ext uri="{BB962C8B-B14F-4D97-AF65-F5344CB8AC3E}">
        <p14:creationId xmlns:p14="http://schemas.microsoft.com/office/powerpoint/2010/main" val="80081430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01137"/>
            <a:ext cx="7772400" cy="563562"/>
          </a:xfrm>
        </p:spPr>
        <p:txBody>
          <a:bodyPr/>
          <a:lstStyle/>
          <a:p>
            <a:r>
              <a:rPr lang="en-US" smtClean="0"/>
              <a:t>SUGGESTED REFORM DIRECTIONS FOR GREECE</a:t>
            </a:r>
            <a:endParaRPr lang="en-US"/>
          </a:p>
        </p:txBody>
      </p:sp>
      <p:sp>
        <p:nvSpPr>
          <p:cNvPr id="3" name="Content Placeholder 2"/>
          <p:cNvSpPr>
            <a:spLocks noGrp="1"/>
          </p:cNvSpPr>
          <p:nvPr>
            <p:ph idx="1"/>
          </p:nvPr>
        </p:nvSpPr>
        <p:spPr>
          <a:xfrm>
            <a:off x="484584" y="868680"/>
            <a:ext cx="8487966" cy="5680709"/>
          </a:xfrm>
        </p:spPr>
        <p:txBody>
          <a:bodyPr>
            <a:normAutofit lnSpcReduction="10000"/>
          </a:bodyPr>
          <a:lstStyle/>
          <a:p>
            <a:pPr marL="285750" indent="-285750">
              <a:buFont typeface="Arial" panose="020B0604020202020204" pitchFamily="34" charset="0"/>
              <a:buChar char="•"/>
            </a:pPr>
            <a:r>
              <a:rPr lang="en-US" smtClean="0">
                <a:solidFill>
                  <a:schemeClr val="bg1">
                    <a:lumMod val="50000"/>
                  </a:schemeClr>
                </a:solidFill>
              </a:rPr>
              <a:t>Coordination between reform processes: licensing reform “stream” to suggest simplification in procedural steps – should generally not involve significant changes to substantive requirements etc. foreseen in draft legislation</a:t>
            </a:r>
          </a:p>
          <a:p>
            <a:pPr marL="285750" indent="-285750">
              <a:buFont typeface="Arial" panose="020B0604020202020204" pitchFamily="34" charset="0"/>
              <a:buChar char="•"/>
            </a:pPr>
            <a:r>
              <a:rPr lang="en-US" smtClean="0">
                <a:solidFill>
                  <a:schemeClr val="bg1">
                    <a:lumMod val="50000"/>
                  </a:schemeClr>
                </a:solidFill>
              </a:rPr>
              <a:t>Prefer simplification to process re-engineering when possible: if a license or approval is not strictly necessary, better replace it with notification or abolish it altogether than spend resources on trying to “fine tune” it</a:t>
            </a:r>
          </a:p>
          <a:p>
            <a:pPr marL="285750" indent="-285750">
              <a:buFont typeface="Arial" panose="020B0604020202020204" pitchFamily="34" charset="0"/>
              <a:buChar char="•"/>
            </a:pPr>
            <a:r>
              <a:rPr lang="en-US" smtClean="0">
                <a:solidFill>
                  <a:schemeClr val="bg1">
                    <a:lumMod val="50000"/>
                  </a:schemeClr>
                </a:solidFill>
              </a:rPr>
              <a:t>Proposed key reform directions:</a:t>
            </a:r>
          </a:p>
          <a:p>
            <a:pPr marL="585788" lvl="1" indent="-285750">
              <a:buFont typeface="Arial" panose="020B0604020202020204" pitchFamily="34" charset="0"/>
              <a:buChar char="•"/>
            </a:pPr>
            <a:r>
              <a:rPr lang="en-US" smtClean="0">
                <a:solidFill>
                  <a:schemeClr val="bg1">
                    <a:lumMod val="50000"/>
                  </a:schemeClr>
                </a:solidFill>
              </a:rPr>
              <a:t>No prior approvals for exploration except for the use of public-owned land</a:t>
            </a:r>
          </a:p>
          <a:p>
            <a:pPr marL="585788" lvl="1" indent="-285750">
              <a:buFont typeface="Arial" panose="020B0604020202020204" pitchFamily="34" charset="0"/>
              <a:buChar char="•"/>
            </a:pPr>
            <a:r>
              <a:rPr lang="en-US" smtClean="0">
                <a:solidFill>
                  <a:schemeClr val="bg1">
                    <a:lumMod val="50000"/>
                  </a:schemeClr>
                </a:solidFill>
              </a:rPr>
              <a:t>No duplication of required approvals/certificates/opinions etc.</a:t>
            </a:r>
          </a:p>
          <a:p>
            <a:pPr marL="585788" lvl="1" indent="-285750">
              <a:buFont typeface="Arial" panose="020B0604020202020204" pitchFamily="34" charset="0"/>
              <a:buChar char="•"/>
            </a:pPr>
            <a:r>
              <a:rPr lang="en-US" smtClean="0">
                <a:solidFill>
                  <a:schemeClr val="bg1">
                    <a:lumMod val="50000"/>
                  </a:schemeClr>
                </a:solidFill>
              </a:rPr>
              <a:t>Two fundamental approvals:</a:t>
            </a:r>
          </a:p>
          <a:p>
            <a:pPr marL="1228725" lvl="3" indent="-285750">
              <a:buFont typeface="Arial" panose="020B0604020202020204" pitchFamily="34" charset="0"/>
              <a:buChar char="•"/>
            </a:pPr>
            <a:r>
              <a:rPr lang="en-US" smtClean="0">
                <a:solidFill>
                  <a:schemeClr val="bg1">
                    <a:lumMod val="50000"/>
                  </a:schemeClr>
                </a:solidFill>
              </a:rPr>
              <a:t>Land use certification (can be obtained before exploration, or for exploitation stage, at the choice of the operator)</a:t>
            </a:r>
          </a:p>
          <a:p>
            <a:pPr marL="1228725" lvl="3" indent="-285750">
              <a:buFont typeface="Arial" panose="020B0604020202020204" pitchFamily="34" charset="0"/>
              <a:buChar char="•"/>
            </a:pPr>
            <a:r>
              <a:rPr lang="en-US" smtClean="0">
                <a:solidFill>
                  <a:schemeClr val="bg1">
                    <a:lumMod val="50000"/>
                  </a:schemeClr>
                </a:solidFill>
              </a:rPr>
              <a:t>Environmental permit (to be obtained for exploitation)</a:t>
            </a:r>
          </a:p>
          <a:p>
            <a:pPr marL="585788" lvl="1" indent="-285750">
              <a:buFont typeface="Arial" panose="020B0604020202020204" pitchFamily="34" charset="0"/>
              <a:buChar char="•"/>
            </a:pPr>
            <a:r>
              <a:rPr lang="en-US" smtClean="0">
                <a:solidFill>
                  <a:schemeClr val="bg1">
                    <a:lumMod val="50000"/>
                  </a:schemeClr>
                </a:solidFill>
              </a:rPr>
              <a:t>Notification of start of activities (to all relevant authorities) allowing for effective supervision</a:t>
            </a:r>
          </a:p>
          <a:p>
            <a:pPr marL="585788" lvl="1" indent="-285750">
              <a:buFont typeface="Arial" panose="020B0604020202020204" pitchFamily="34" charset="0"/>
              <a:buChar char="•"/>
            </a:pPr>
            <a:r>
              <a:rPr lang="en-US">
                <a:solidFill>
                  <a:schemeClr val="bg1">
                    <a:lumMod val="50000"/>
                  </a:schemeClr>
                </a:solidFill>
              </a:rPr>
              <a:t>Keep fees / guarantee letter </a:t>
            </a:r>
            <a:r>
              <a:rPr lang="en-US">
                <a:solidFill>
                  <a:schemeClr val="bg1">
                    <a:lumMod val="50000"/>
                  </a:schemeClr>
                </a:solidFill>
              </a:rPr>
              <a:t>as </a:t>
            </a:r>
            <a:r>
              <a:rPr lang="en-US" smtClean="0">
                <a:solidFill>
                  <a:schemeClr val="bg1">
                    <a:lumMod val="50000"/>
                  </a:schemeClr>
                </a:solidFill>
              </a:rPr>
              <a:t>existing</a:t>
            </a:r>
          </a:p>
          <a:p>
            <a:pPr marL="285750" indent="-285750">
              <a:buFont typeface="Arial" panose="020B0604020202020204" pitchFamily="34" charset="0"/>
              <a:buChar char="•"/>
            </a:pPr>
            <a:r>
              <a:rPr lang="en-US" smtClean="0">
                <a:solidFill>
                  <a:schemeClr val="bg1">
                    <a:lumMod val="50000"/>
                  </a:schemeClr>
                </a:solidFill>
              </a:rPr>
              <a:t>World Bank will provide additional technical input / specialists once general directions have been agreed on, focusing on specific issues that need clarification</a:t>
            </a:r>
          </a:p>
          <a:p>
            <a:pPr marL="1228725" lvl="3" indent="-285750">
              <a:buFont typeface="Arial" panose="020B0604020202020204" pitchFamily="34" charset="0"/>
              <a:buChar char="•"/>
            </a:pPr>
            <a:endParaRPr lang="en-US">
              <a:solidFill>
                <a:schemeClr val="bg1">
                  <a:lumMod val="50000"/>
                </a:schemeClr>
              </a:solidFill>
            </a:endParaRPr>
          </a:p>
          <a:p>
            <a:pPr marL="585788" lvl="1" indent="-285750">
              <a:buFont typeface="Arial" panose="020B0604020202020204" pitchFamily="34" charset="0"/>
              <a:buChar char="•"/>
            </a:pPr>
            <a:endParaRPr lang="en-US" smtClean="0">
              <a:solidFill>
                <a:schemeClr val="bg1">
                  <a:lumMod val="50000"/>
                </a:schemeClr>
              </a:solidFill>
            </a:endParaRPr>
          </a:p>
          <a:p>
            <a:pPr marL="285750" indent="-285750">
              <a:buFont typeface="Arial" panose="020B0604020202020204" pitchFamily="34" charset="0"/>
              <a:buChar char="•"/>
            </a:pPr>
            <a:endParaRPr lang="en-US" smtClean="0">
              <a:solidFill>
                <a:schemeClr val="bg1">
                  <a:lumMod val="50000"/>
                </a:schemeClr>
              </a:solidFill>
            </a:endParaRPr>
          </a:p>
          <a:p>
            <a:pPr marL="585788" lvl="1" indent="-285750">
              <a:buFont typeface="Wingdings" panose="05000000000000000000" pitchFamily="2" charset="2"/>
              <a:buChar char="Ø"/>
            </a:pPr>
            <a:endParaRPr lang="en-US" dirty="0">
              <a:solidFill>
                <a:schemeClr val="bg1">
                  <a:lumMod val="50000"/>
                </a:schemeClr>
              </a:solidFill>
            </a:endParaRPr>
          </a:p>
        </p:txBody>
      </p:sp>
    </p:spTree>
    <p:extLst>
      <p:ext uri="{BB962C8B-B14F-4D97-AF65-F5344CB8AC3E}">
        <p14:creationId xmlns:p14="http://schemas.microsoft.com/office/powerpoint/2010/main" val="2361645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Baseline situation – purpose and context of reform</a:t>
            </a:r>
            <a:endParaRPr lang="en-US"/>
          </a:p>
        </p:txBody>
      </p:sp>
      <p:sp>
        <p:nvSpPr>
          <p:cNvPr id="3" name="Content Placeholder 2"/>
          <p:cNvSpPr>
            <a:spLocks noGrp="1"/>
          </p:cNvSpPr>
          <p:nvPr>
            <p:ph idx="1"/>
          </p:nvPr>
        </p:nvSpPr>
        <p:spPr>
          <a:xfrm>
            <a:off x="371006" y="1758463"/>
            <a:ext cx="8375755" cy="4454768"/>
          </a:xfrm>
        </p:spPr>
        <p:txBody>
          <a:bodyPr>
            <a:normAutofit/>
          </a:bodyPr>
          <a:lstStyle/>
          <a:p>
            <a:pPr>
              <a:buFont typeface="Arial" panose="020B0604020202020204" pitchFamily="34" charset="0"/>
              <a:buChar char="•"/>
            </a:pPr>
            <a:r>
              <a:rPr lang="en-US" smtClean="0">
                <a:solidFill>
                  <a:schemeClr val="bg1">
                    <a:lumMod val="50000"/>
                  </a:schemeClr>
                </a:solidFill>
              </a:rPr>
              <a:t>Quarries (including industrial minerals, marbles etc.) and mining for metallic minerals are significant sectors for Greece – both in terms of actual output, and of potential for investment and growth</a:t>
            </a:r>
            <a:endParaRPr lang="en-US" dirty="0">
              <a:solidFill>
                <a:schemeClr val="bg1">
                  <a:lumMod val="50000"/>
                </a:schemeClr>
              </a:solidFill>
            </a:endParaRPr>
          </a:p>
          <a:p>
            <a:pPr>
              <a:buFont typeface="Arial" panose="020B0604020202020204" pitchFamily="34" charset="0"/>
              <a:buChar char="•"/>
            </a:pPr>
            <a:r>
              <a:rPr lang="en-US" smtClean="0">
                <a:solidFill>
                  <a:schemeClr val="bg1">
                    <a:lumMod val="50000"/>
                  </a:schemeClr>
                </a:solidFill>
              </a:rPr>
              <a:t>The sector is overall hampered in its development by a licensing regime where decisions can be complex and protracted, and many processes are repeated </a:t>
            </a:r>
            <a:endParaRPr lang="en-US" dirty="0">
              <a:solidFill>
                <a:schemeClr val="bg1">
                  <a:lumMod val="50000"/>
                </a:schemeClr>
              </a:solidFill>
            </a:endParaRPr>
          </a:p>
          <a:p>
            <a:pPr>
              <a:buFont typeface="Arial" panose="020B0604020202020204" pitchFamily="34" charset="0"/>
              <a:buChar char="•"/>
            </a:pPr>
            <a:r>
              <a:rPr lang="en-US" smtClean="0">
                <a:solidFill>
                  <a:schemeClr val="bg1">
                    <a:lumMod val="50000"/>
                  </a:schemeClr>
                </a:solidFill>
              </a:rPr>
              <a:t>In parallel with the broader licensing reform, a specific process to reform mining legislation is ongoing and near completion – and licensing reform needs to be coordinated with it</a:t>
            </a:r>
            <a:endParaRPr lang="en-US" dirty="0">
              <a:solidFill>
                <a:schemeClr val="bg1">
                  <a:lumMod val="50000"/>
                </a:schemeClr>
              </a:solidFill>
            </a:endParaRPr>
          </a:p>
          <a:p>
            <a:pPr>
              <a:buFont typeface="Arial" panose="020B0604020202020204" pitchFamily="34" charset="0"/>
              <a:buChar char="•"/>
            </a:pPr>
            <a:r>
              <a:rPr lang="en-US" smtClean="0">
                <a:solidFill>
                  <a:schemeClr val="bg1">
                    <a:lumMod val="50000"/>
                  </a:schemeClr>
                </a:solidFill>
              </a:rPr>
              <a:t>The licensing reform process (Law 4262/2014, new draft Law currently in Parliament, Greece MoU commitments) foresees risk-based reform, benchmarking of best international practices, radical simplification of licenses that are not strictly necessary to address risks and guarantee public welfare</a:t>
            </a:r>
          </a:p>
          <a:p>
            <a:pPr>
              <a:buFont typeface="Arial" panose="020B0604020202020204" pitchFamily="34" charset="0"/>
              <a:buChar char="•"/>
            </a:pPr>
            <a:r>
              <a:rPr lang="en-US" smtClean="0">
                <a:solidFill>
                  <a:schemeClr val="bg1">
                    <a:lumMod val="50000"/>
                  </a:schemeClr>
                </a:solidFill>
              </a:rPr>
              <a:t>Goal: facilitate economic activity, job creation, increase state revenue</a:t>
            </a:r>
            <a:endParaRPr lang="en-US" dirty="0">
              <a:solidFill>
                <a:schemeClr val="bg1">
                  <a:lumMod val="50000"/>
                </a:schemeClr>
              </a:solidFill>
            </a:endParaRPr>
          </a:p>
        </p:txBody>
      </p:sp>
    </p:spTree>
    <p:extLst>
      <p:ext uri="{BB962C8B-B14F-4D97-AF65-F5344CB8AC3E}">
        <p14:creationId xmlns:p14="http://schemas.microsoft.com/office/powerpoint/2010/main" val="28835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characteristics of current licensing system</a:t>
            </a:r>
            <a:endParaRPr lang="en-US"/>
          </a:p>
        </p:txBody>
      </p:sp>
      <p:sp>
        <p:nvSpPr>
          <p:cNvPr id="3" name="Content Placeholder 2"/>
          <p:cNvSpPr>
            <a:spLocks noGrp="1"/>
          </p:cNvSpPr>
          <p:nvPr>
            <p:ph idx="1"/>
          </p:nvPr>
        </p:nvSpPr>
        <p:spPr>
          <a:xfrm>
            <a:off x="359764" y="1735015"/>
            <a:ext cx="8465695" cy="4047527"/>
          </a:xfrm>
        </p:spPr>
        <p:txBody>
          <a:bodyPr>
            <a:noAutofit/>
          </a:bodyPr>
          <a:lstStyle/>
          <a:p>
            <a:pPr>
              <a:buFont typeface="Arial" panose="020B0604020202020204" pitchFamily="34" charset="0"/>
              <a:buChar char="•"/>
            </a:pPr>
            <a:r>
              <a:rPr lang="en-US" smtClean="0">
                <a:solidFill>
                  <a:schemeClr val="bg1">
                    <a:lumMod val="50000"/>
                  </a:schemeClr>
                </a:solidFill>
              </a:rPr>
              <a:t>Two stages (Exploration, Exploitation) with a separate license and significant permits, opinions, certificates etc. to be obtained before or in parallel to it </a:t>
            </a:r>
          </a:p>
          <a:p>
            <a:pPr>
              <a:buFont typeface="Arial" panose="020B0604020202020204" pitchFamily="34" charset="0"/>
              <a:buChar char="•"/>
            </a:pPr>
            <a:r>
              <a:rPr lang="en-US" smtClean="0">
                <a:solidFill>
                  <a:schemeClr val="bg1">
                    <a:lumMod val="50000"/>
                  </a:schemeClr>
                </a:solidFill>
              </a:rPr>
              <a:t>Important level of duplication both between the two stages, and within each stage (AEPO requested twice, supporting opinions requested both as part of AEPO and of licenses, etc.)</a:t>
            </a:r>
            <a:endParaRPr lang="en-US" dirty="0">
              <a:solidFill>
                <a:schemeClr val="bg1">
                  <a:lumMod val="50000"/>
                </a:schemeClr>
              </a:solidFill>
            </a:endParaRPr>
          </a:p>
          <a:p>
            <a:pPr>
              <a:buFont typeface="Arial" panose="020B0604020202020204" pitchFamily="34" charset="0"/>
              <a:buChar char="•"/>
            </a:pPr>
            <a:r>
              <a:rPr lang="en-US" i="1" smtClean="0">
                <a:solidFill>
                  <a:schemeClr val="bg1">
                    <a:lumMod val="50000"/>
                  </a:schemeClr>
                </a:solidFill>
              </a:rPr>
              <a:t>De jure</a:t>
            </a:r>
            <a:r>
              <a:rPr lang="en-US" smtClean="0">
                <a:solidFill>
                  <a:schemeClr val="bg1">
                    <a:lumMod val="50000"/>
                  </a:schemeClr>
                </a:solidFill>
              </a:rPr>
              <a:t> timelines are supposed to be short but in practice process can be very protracted</a:t>
            </a:r>
            <a:endParaRPr lang="en-US" i="1" dirty="0">
              <a:solidFill>
                <a:schemeClr val="bg1">
                  <a:lumMod val="50000"/>
                </a:schemeClr>
              </a:solidFill>
            </a:endParaRPr>
          </a:p>
          <a:p>
            <a:pPr>
              <a:buFont typeface="Arial" panose="020B0604020202020204" pitchFamily="34" charset="0"/>
              <a:buChar char="•"/>
            </a:pPr>
            <a:r>
              <a:rPr lang="en-US" smtClean="0">
                <a:solidFill>
                  <a:schemeClr val="bg1">
                    <a:lumMod val="50000"/>
                  </a:schemeClr>
                </a:solidFill>
              </a:rPr>
              <a:t>Complex decision-making processes given the number of institutions and levels involved</a:t>
            </a:r>
          </a:p>
          <a:p>
            <a:pPr>
              <a:buFont typeface="Arial" panose="020B0604020202020204" pitchFamily="34" charset="0"/>
              <a:buChar char="•"/>
            </a:pPr>
            <a:r>
              <a:rPr lang="en-US" smtClean="0">
                <a:solidFill>
                  <a:schemeClr val="bg1">
                    <a:lumMod val="50000"/>
                  </a:schemeClr>
                </a:solidFill>
              </a:rPr>
              <a:t>Unclear that many of these elements are strictly necessary to address risks and safeguard public welfare</a:t>
            </a:r>
          </a:p>
          <a:p>
            <a:pPr>
              <a:buFont typeface="Arial" panose="020B0604020202020204" pitchFamily="34" charset="0"/>
              <a:buChar char="•"/>
            </a:pPr>
            <a:r>
              <a:rPr lang="en-US" smtClean="0">
                <a:solidFill>
                  <a:schemeClr val="bg1">
                    <a:lumMod val="50000"/>
                  </a:schemeClr>
                </a:solidFill>
              </a:rPr>
              <a:t>Separate licensing and approval process for machinery (installation + operation licenses, and supporting approvals and certificates), as well as for key staff etc.</a:t>
            </a:r>
            <a:endParaRPr lang="en-US" dirty="0">
              <a:solidFill>
                <a:schemeClr val="bg1">
                  <a:lumMod val="50000"/>
                </a:schemeClr>
              </a:solidFill>
            </a:endParaRPr>
          </a:p>
        </p:txBody>
      </p:sp>
    </p:spTree>
    <p:extLst>
      <p:ext uri="{BB962C8B-B14F-4D97-AF65-F5344CB8AC3E}">
        <p14:creationId xmlns:p14="http://schemas.microsoft.com/office/powerpoint/2010/main" val="829906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IDENTIFYING AND ADDRESSING RISKS</a:t>
            </a:r>
            <a:endParaRPr lang="en-US"/>
          </a:p>
        </p:txBody>
      </p:sp>
      <p:sp>
        <p:nvSpPr>
          <p:cNvPr id="3" name="Content Placeholder 2"/>
          <p:cNvSpPr>
            <a:spLocks noGrp="1"/>
          </p:cNvSpPr>
          <p:nvPr>
            <p:ph idx="1"/>
          </p:nvPr>
        </p:nvSpPr>
        <p:spPr>
          <a:xfrm>
            <a:off x="484584" y="1770185"/>
            <a:ext cx="8194721" cy="4584895"/>
          </a:xfrm>
        </p:spPr>
        <p:txBody>
          <a:bodyPr>
            <a:normAutofit lnSpcReduction="10000"/>
          </a:bodyPr>
          <a:lstStyle/>
          <a:p>
            <a:pPr marL="285750" indent="-285750">
              <a:buFont typeface="Arial" panose="020B0604020202020204" pitchFamily="34" charset="0"/>
              <a:buChar char="•"/>
            </a:pPr>
            <a:r>
              <a:rPr lang="en-US" smtClean="0">
                <a:solidFill>
                  <a:schemeClr val="bg1">
                    <a:lumMod val="50000"/>
                  </a:schemeClr>
                </a:solidFill>
              </a:rPr>
              <a:t>As per Law 4262/2014, new draft Law on Licensing and Greece’s Licensing Reform roadmap, licenses (prior approvals) should only be used when there is a high level of risk to the public welfare, and this risk can </a:t>
            </a:r>
            <a:r>
              <a:rPr lang="en-US" i="1" smtClean="0">
                <a:solidFill>
                  <a:schemeClr val="bg1">
                    <a:lumMod val="50000"/>
                  </a:schemeClr>
                </a:solidFill>
              </a:rPr>
              <a:t>only</a:t>
            </a:r>
            <a:r>
              <a:rPr lang="en-US" smtClean="0">
                <a:solidFill>
                  <a:schemeClr val="bg1">
                    <a:lumMod val="50000"/>
                  </a:schemeClr>
                </a:solidFill>
              </a:rPr>
              <a:t> be addressed by using a prior approval</a:t>
            </a:r>
          </a:p>
          <a:p>
            <a:pPr marL="285750" indent="-285750">
              <a:buFont typeface="Arial" panose="020B0604020202020204" pitchFamily="34" charset="0"/>
              <a:buChar char="•"/>
            </a:pPr>
            <a:r>
              <a:rPr lang="en-US" smtClean="0">
                <a:solidFill>
                  <a:schemeClr val="bg1">
                    <a:lumMod val="50000"/>
                  </a:schemeClr>
                </a:solidFill>
              </a:rPr>
              <a:t>What key risks are created by mining/quarries activities?</a:t>
            </a:r>
          </a:p>
          <a:p>
            <a:pPr marL="585788" lvl="1" indent="-285750">
              <a:buFont typeface="Wingdings" panose="05000000000000000000" pitchFamily="2" charset="2"/>
              <a:buChar char="Ø"/>
            </a:pPr>
            <a:r>
              <a:rPr lang="en-US" smtClean="0">
                <a:solidFill>
                  <a:schemeClr val="bg1">
                    <a:lumMod val="50000"/>
                  </a:schemeClr>
                </a:solidFill>
              </a:rPr>
              <a:t>Environmental risk (ongoing + reclamation) – incl. risk to water, soil, forests, etc.</a:t>
            </a:r>
          </a:p>
          <a:p>
            <a:pPr marL="1228725" lvl="3" indent="-285750">
              <a:buFont typeface="Arial" panose="020B0604020202020204" pitchFamily="34" charset="0"/>
              <a:buChar char="•"/>
            </a:pPr>
            <a:r>
              <a:rPr lang="en-US" smtClean="0">
                <a:solidFill>
                  <a:schemeClr val="bg1">
                    <a:lumMod val="50000"/>
                  </a:schemeClr>
                </a:solidFill>
              </a:rPr>
              <a:t>Includes risk of damage to cultural heritage – and of nuisances to the public</a:t>
            </a:r>
          </a:p>
          <a:p>
            <a:pPr marL="585788" lvl="1" indent="-285750">
              <a:buFont typeface="Wingdings" panose="05000000000000000000" pitchFamily="2" charset="2"/>
              <a:buChar char="Ø"/>
            </a:pPr>
            <a:r>
              <a:rPr lang="en-US" smtClean="0">
                <a:solidFill>
                  <a:schemeClr val="bg1">
                    <a:lumMod val="50000"/>
                  </a:schemeClr>
                </a:solidFill>
              </a:rPr>
              <a:t>Health and safety risk to workers (primarily – and to a lesser extent to the public)</a:t>
            </a:r>
          </a:p>
          <a:p>
            <a:pPr marL="285750" indent="-285750">
              <a:buFont typeface="Arial" panose="020B0604020202020204" pitchFamily="34" charset="0"/>
              <a:buChar char="•"/>
            </a:pPr>
            <a:r>
              <a:rPr lang="en-US" smtClean="0">
                <a:solidFill>
                  <a:schemeClr val="bg1">
                    <a:lumMod val="50000"/>
                  </a:schemeClr>
                </a:solidFill>
              </a:rPr>
              <a:t>Corresponds to 3 regulatory areas: environment, planning (land use), health and safety</a:t>
            </a:r>
          </a:p>
          <a:p>
            <a:pPr marL="285750" indent="-285750">
              <a:buFont typeface="Arial" panose="020B0604020202020204" pitchFamily="34" charset="0"/>
              <a:buChar char="•"/>
            </a:pPr>
            <a:r>
              <a:rPr lang="en-US" smtClean="0">
                <a:solidFill>
                  <a:schemeClr val="bg1">
                    <a:lumMod val="50000"/>
                  </a:schemeClr>
                </a:solidFill>
              </a:rPr>
              <a:t>Do all these risks require prior approvals to be addressed? And if so, which prior approvals?</a:t>
            </a:r>
          </a:p>
          <a:p>
            <a:pPr marL="585788" lvl="1" indent="-285750">
              <a:buFont typeface="Wingdings" panose="05000000000000000000" pitchFamily="2" charset="2"/>
              <a:buChar char="Ø"/>
            </a:pPr>
            <a:endParaRPr lang="en-US" dirty="0">
              <a:solidFill>
                <a:schemeClr val="bg1">
                  <a:lumMod val="50000"/>
                </a:schemeClr>
              </a:solidFill>
            </a:endParaRPr>
          </a:p>
        </p:txBody>
      </p:sp>
    </p:spTree>
    <p:extLst>
      <p:ext uri="{BB962C8B-B14F-4D97-AF65-F5344CB8AC3E}">
        <p14:creationId xmlns:p14="http://schemas.microsoft.com/office/powerpoint/2010/main" val="4096936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INTERNATIONAL PRACTICE BENCHMARKING (1)</a:t>
            </a:r>
            <a:endParaRPr lang="en-US"/>
          </a:p>
        </p:txBody>
      </p:sp>
      <p:sp>
        <p:nvSpPr>
          <p:cNvPr id="3" name="Content Placeholder 2"/>
          <p:cNvSpPr>
            <a:spLocks noGrp="1"/>
          </p:cNvSpPr>
          <p:nvPr>
            <p:ph idx="1"/>
          </p:nvPr>
        </p:nvSpPr>
        <p:spPr>
          <a:xfrm>
            <a:off x="484584" y="1770185"/>
            <a:ext cx="8194721" cy="4584895"/>
          </a:xfrm>
        </p:spPr>
        <p:txBody>
          <a:bodyPr>
            <a:normAutofit/>
          </a:bodyPr>
          <a:lstStyle/>
          <a:p>
            <a:pPr marL="285750" indent="-285750">
              <a:buFont typeface="Arial" panose="020B0604020202020204" pitchFamily="34" charset="0"/>
              <a:buChar char="•"/>
            </a:pPr>
            <a:r>
              <a:rPr lang="en-US" smtClean="0">
                <a:solidFill>
                  <a:schemeClr val="bg1">
                    <a:lumMod val="50000"/>
                  </a:schemeClr>
                </a:solidFill>
              </a:rPr>
              <a:t>Occupational health and safety – risk comes primarily from organization and day-to-day management/implementation of operations =&gt; prior approval is ineffective. Generally addressed by ongoing supervision, not licensing</a:t>
            </a:r>
          </a:p>
          <a:p>
            <a:pPr marL="285750" indent="-285750">
              <a:buFont typeface="Arial" panose="020B0604020202020204" pitchFamily="34" charset="0"/>
              <a:buChar char="•"/>
            </a:pPr>
            <a:r>
              <a:rPr lang="en-US" smtClean="0">
                <a:solidFill>
                  <a:schemeClr val="bg1">
                    <a:lumMod val="50000"/>
                  </a:schemeClr>
                </a:solidFill>
              </a:rPr>
              <a:t>3 benchmark cases chosen on the suggestion of and in agreement with the working group members, countries known for positive investment climate</a:t>
            </a:r>
          </a:p>
          <a:p>
            <a:pPr marL="285750" indent="-285750">
              <a:buFont typeface="Arial" panose="020B0604020202020204" pitchFamily="34" charset="0"/>
              <a:buChar char="•"/>
            </a:pPr>
            <a:r>
              <a:rPr lang="en-US" smtClean="0">
                <a:solidFill>
                  <a:schemeClr val="bg1">
                    <a:lumMod val="50000"/>
                  </a:schemeClr>
                </a:solidFill>
              </a:rPr>
              <a:t>Very different legal, geographic contexts – UK, Sweden, Canada. For instance, in UK specific minerals (gold, silver) reserved for Crown, and public land managed by specific institution (Crown Estate). For Canada, large swathes of public land still remaining to be claimed/staked. </a:t>
            </a:r>
          </a:p>
          <a:p>
            <a:pPr marL="285750" indent="-285750">
              <a:buFont typeface="Arial" panose="020B0604020202020204" pitchFamily="34" charset="0"/>
              <a:buChar char="•"/>
            </a:pPr>
            <a:r>
              <a:rPr lang="en-US" smtClean="0">
                <a:solidFill>
                  <a:schemeClr val="bg1">
                    <a:lumMod val="50000"/>
                  </a:schemeClr>
                </a:solidFill>
              </a:rPr>
              <a:t>Nonetheless important common features in all three regimes, compared to Greek one – less steps, and less documents, certificates, approvals etc. for each step</a:t>
            </a:r>
          </a:p>
          <a:p>
            <a:pPr marL="285750" indent="-285750">
              <a:buFont typeface="Arial" panose="020B0604020202020204" pitchFamily="34" charset="0"/>
              <a:buChar char="•"/>
            </a:pPr>
            <a:endParaRPr lang="en-US" smtClean="0">
              <a:solidFill>
                <a:schemeClr val="bg1">
                  <a:lumMod val="50000"/>
                </a:schemeClr>
              </a:solidFill>
            </a:endParaRPr>
          </a:p>
          <a:p>
            <a:pPr marL="585788" lvl="1" indent="-285750">
              <a:buFont typeface="Wingdings" panose="05000000000000000000" pitchFamily="2" charset="2"/>
              <a:buChar char="Ø"/>
            </a:pPr>
            <a:endParaRPr lang="en-US" dirty="0">
              <a:solidFill>
                <a:schemeClr val="bg1">
                  <a:lumMod val="50000"/>
                </a:schemeClr>
              </a:solidFill>
            </a:endParaRPr>
          </a:p>
        </p:txBody>
      </p:sp>
    </p:spTree>
    <p:extLst>
      <p:ext uri="{BB962C8B-B14F-4D97-AF65-F5344CB8AC3E}">
        <p14:creationId xmlns:p14="http://schemas.microsoft.com/office/powerpoint/2010/main" val="1242222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82918"/>
            <a:ext cx="7772400" cy="563562"/>
          </a:xfrm>
        </p:spPr>
        <p:txBody>
          <a:bodyPr/>
          <a:lstStyle/>
          <a:p>
            <a:r>
              <a:rPr lang="en-US" smtClean="0"/>
              <a:t>INTERNATIONAL PRACTICE BENCHMARKING (2)</a:t>
            </a:r>
            <a:endParaRPr lang="en-US"/>
          </a:p>
        </p:txBody>
      </p:sp>
      <p:sp>
        <p:nvSpPr>
          <p:cNvPr id="3" name="Content Placeholder 2"/>
          <p:cNvSpPr>
            <a:spLocks noGrp="1"/>
          </p:cNvSpPr>
          <p:nvPr>
            <p:ph idx="1"/>
          </p:nvPr>
        </p:nvSpPr>
        <p:spPr>
          <a:xfrm>
            <a:off x="484584" y="1223011"/>
            <a:ext cx="8194721" cy="5132070"/>
          </a:xfrm>
        </p:spPr>
        <p:txBody>
          <a:bodyPr>
            <a:normAutofit/>
          </a:bodyPr>
          <a:lstStyle/>
          <a:p>
            <a:pPr marL="285750" indent="-285750">
              <a:buFont typeface="Arial" panose="020B0604020202020204" pitchFamily="34" charset="0"/>
              <a:buChar char="•"/>
            </a:pPr>
            <a:r>
              <a:rPr lang="en-US" smtClean="0">
                <a:solidFill>
                  <a:schemeClr val="bg1">
                    <a:lumMod val="50000"/>
                  </a:schemeClr>
                </a:solidFill>
              </a:rPr>
              <a:t>UK:</a:t>
            </a:r>
          </a:p>
          <a:p>
            <a:pPr marL="585788" lvl="1" indent="-285750">
              <a:buFont typeface="Arial" panose="020B0604020202020204" pitchFamily="34" charset="0"/>
              <a:buChar char="•"/>
            </a:pPr>
            <a:r>
              <a:rPr lang="en-US" smtClean="0">
                <a:solidFill>
                  <a:schemeClr val="bg1">
                    <a:lumMod val="50000"/>
                  </a:schemeClr>
                </a:solidFill>
              </a:rPr>
              <a:t>Exploration on private land is free from government approval</a:t>
            </a:r>
          </a:p>
          <a:p>
            <a:pPr marL="585788" lvl="1" indent="-285750">
              <a:buFont typeface="Arial" panose="020B0604020202020204" pitchFamily="34" charset="0"/>
              <a:buChar char="•"/>
            </a:pPr>
            <a:r>
              <a:rPr lang="en-US" smtClean="0">
                <a:solidFill>
                  <a:schemeClr val="bg1">
                    <a:lumMod val="50000"/>
                  </a:schemeClr>
                </a:solidFill>
              </a:rPr>
              <a:t>Only universal prior approval is Planning Permission, which covers land use and some essential environmental and nuisance parameters</a:t>
            </a:r>
          </a:p>
          <a:p>
            <a:pPr marL="585788" lvl="1" indent="-285750">
              <a:buFont typeface="Arial" panose="020B0604020202020204" pitchFamily="34" charset="0"/>
              <a:buChar char="•"/>
            </a:pPr>
            <a:r>
              <a:rPr lang="en-US" smtClean="0">
                <a:solidFill>
                  <a:schemeClr val="bg1">
                    <a:lumMod val="50000"/>
                  </a:schemeClr>
                </a:solidFill>
              </a:rPr>
              <a:t>Additional approvals required for specific mining activities (coal, oil and gas) and environmental permitting linked to mining waste categories (permitting requirements and categories linked to possibility of major accident etc.)</a:t>
            </a:r>
          </a:p>
          <a:p>
            <a:pPr marL="585788" lvl="1" indent="-285750">
              <a:buFont typeface="Arial" panose="020B0604020202020204" pitchFamily="34" charset="0"/>
              <a:buChar char="•"/>
            </a:pPr>
            <a:r>
              <a:rPr lang="en-US" smtClean="0">
                <a:solidFill>
                  <a:schemeClr val="bg1">
                    <a:lumMod val="50000"/>
                  </a:schemeClr>
                </a:solidFill>
              </a:rPr>
              <a:t>Notification to Health and Safety if significant (new) hazard</a:t>
            </a:r>
          </a:p>
          <a:p>
            <a:pPr marL="285750" indent="-285750">
              <a:buFont typeface="Arial" panose="020B0604020202020204" pitchFamily="34" charset="0"/>
              <a:buChar char="•"/>
            </a:pPr>
            <a:r>
              <a:rPr lang="en-US" smtClean="0">
                <a:solidFill>
                  <a:schemeClr val="bg1">
                    <a:lumMod val="50000"/>
                  </a:schemeClr>
                </a:solidFill>
              </a:rPr>
              <a:t>Sweden:</a:t>
            </a:r>
          </a:p>
          <a:p>
            <a:pPr marL="585788" lvl="1" indent="-285750">
              <a:buFont typeface="Arial" panose="020B0604020202020204" pitchFamily="34" charset="0"/>
              <a:buChar char="•"/>
            </a:pPr>
            <a:r>
              <a:rPr lang="en-US" smtClean="0">
                <a:solidFill>
                  <a:schemeClr val="bg1">
                    <a:lumMod val="50000"/>
                  </a:schemeClr>
                </a:solidFill>
              </a:rPr>
              <a:t>Exploration permit only needed in exceptional cases (for exploration on land which you do now own / for which you do not have permission etc. – and in cases when there is a significant risk of damage)</a:t>
            </a:r>
          </a:p>
          <a:p>
            <a:pPr marL="585788" lvl="1" indent="-285750">
              <a:buFont typeface="Arial" panose="020B0604020202020204" pitchFamily="34" charset="0"/>
              <a:buChar char="•"/>
            </a:pPr>
            <a:r>
              <a:rPr lang="en-US" smtClean="0">
                <a:solidFill>
                  <a:schemeClr val="bg1">
                    <a:lumMod val="50000"/>
                  </a:schemeClr>
                </a:solidFill>
              </a:rPr>
              <a:t>Exploitation concession needed in most cases – includes environmental impact, nuisances issues if relevant, land use</a:t>
            </a:r>
          </a:p>
          <a:p>
            <a:pPr marL="585788" lvl="1" indent="-285750">
              <a:buFont typeface="Arial" panose="020B0604020202020204" pitchFamily="34" charset="0"/>
              <a:buChar char="•"/>
            </a:pPr>
            <a:r>
              <a:rPr lang="en-US" smtClean="0">
                <a:solidFill>
                  <a:schemeClr val="bg1">
                    <a:lumMod val="50000"/>
                  </a:schemeClr>
                </a:solidFill>
              </a:rPr>
              <a:t>Notification for health and safety</a:t>
            </a:r>
          </a:p>
          <a:p>
            <a:pPr marL="585788" lvl="1" indent="-285750">
              <a:buFont typeface="Arial" panose="020B0604020202020204" pitchFamily="34" charset="0"/>
              <a:buChar char="•"/>
            </a:pPr>
            <a:endParaRPr lang="en-US" smtClean="0">
              <a:solidFill>
                <a:schemeClr val="bg1">
                  <a:lumMod val="50000"/>
                </a:schemeClr>
              </a:solidFill>
            </a:endParaRPr>
          </a:p>
          <a:p>
            <a:pPr marL="585788" lvl="1" indent="-285750">
              <a:buFont typeface="Arial" panose="020B0604020202020204" pitchFamily="34" charset="0"/>
              <a:buChar char="•"/>
            </a:pPr>
            <a:endParaRPr lang="en-US" smtClean="0">
              <a:solidFill>
                <a:schemeClr val="bg1">
                  <a:lumMod val="50000"/>
                </a:schemeClr>
              </a:solidFill>
            </a:endParaRPr>
          </a:p>
          <a:p>
            <a:pPr marL="585788" lvl="1" indent="-285750">
              <a:buFont typeface="Arial" panose="020B0604020202020204" pitchFamily="34" charset="0"/>
              <a:buChar char="•"/>
            </a:pPr>
            <a:endParaRPr lang="en-US" smtClean="0">
              <a:solidFill>
                <a:schemeClr val="bg1">
                  <a:lumMod val="50000"/>
                </a:schemeClr>
              </a:solidFill>
            </a:endParaRPr>
          </a:p>
          <a:p>
            <a:pPr marL="285750" indent="-285750">
              <a:buFont typeface="Arial" panose="020B0604020202020204" pitchFamily="34" charset="0"/>
              <a:buChar char="•"/>
            </a:pPr>
            <a:endParaRPr lang="en-US" smtClean="0">
              <a:solidFill>
                <a:schemeClr val="bg1">
                  <a:lumMod val="50000"/>
                </a:schemeClr>
              </a:solidFill>
            </a:endParaRPr>
          </a:p>
          <a:p>
            <a:pPr marL="585788" lvl="1" indent="-285750">
              <a:buFont typeface="Wingdings" panose="05000000000000000000" pitchFamily="2" charset="2"/>
              <a:buChar char="Ø"/>
            </a:pPr>
            <a:endParaRPr lang="en-US" dirty="0">
              <a:solidFill>
                <a:schemeClr val="bg1">
                  <a:lumMod val="50000"/>
                </a:schemeClr>
              </a:solidFill>
            </a:endParaRPr>
          </a:p>
        </p:txBody>
      </p:sp>
    </p:spTree>
    <p:extLst>
      <p:ext uri="{BB962C8B-B14F-4D97-AF65-F5344CB8AC3E}">
        <p14:creationId xmlns:p14="http://schemas.microsoft.com/office/powerpoint/2010/main" val="3380221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82918"/>
            <a:ext cx="7772400" cy="563562"/>
          </a:xfrm>
        </p:spPr>
        <p:txBody>
          <a:bodyPr/>
          <a:lstStyle/>
          <a:p>
            <a:r>
              <a:rPr lang="en-US" smtClean="0"/>
              <a:t>INTERNATIONAL PRACTICE BENCHMARKING (3)</a:t>
            </a:r>
            <a:endParaRPr lang="en-US"/>
          </a:p>
        </p:txBody>
      </p:sp>
      <p:sp>
        <p:nvSpPr>
          <p:cNvPr id="3" name="Content Placeholder 2"/>
          <p:cNvSpPr>
            <a:spLocks noGrp="1"/>
          </p:cNvSpPr>
          <p:nvPr>
            <p:ph idx="1"/>
          </p:nvPr>
        </p:nvSpPr>
        <p:spPr>
          <a:xfrm>
            <a:off x="484584" y="1223011"/>
            <a:ext cx="8487966" cy="5132070"/>
          </a:xfrm>
        </p:spPr>
        <p:txBody>
          <a:bodyPr>
            <a:normAutofit/>
          </a:bodyPr>
          <a:lstStyle/>
          <a:p>
            <a:pPr marL="285750" indent="-285750">
              <a:buFont typeface="Arial" panose="020B0604020202020204" pitchFamily="34" charset="0"/>
              <a:buChar char="•"/>
            </a:pPr>
            <a:r>
              <a:rPr lang="en-US" smtClean="0">
                <a:solidFill>
                  <a:schemeClr val="bg1">
                    <a:lumMod val="50000"/>
                  </a:schemeClr>
                </a:solidFill>
              </a:rPr>
              <a:t>Canada:</a:t>
            </a:r>
          </a:p>
          <a:p>
            <a:pPr marL="585788" lvl="1" indent="-285750">
              <a:buFont typeface="Arial" panose="020B0604020202020204" pitchFamily="34" charset="0"/>
              <a:buChar char="•"/>
            </a:pPr>
            <a:r>
              <a:rPr lang="en-US" smtClean="0">
                <a:solidFill>
                  <a:schemeClr val="bg1">
                    <a:lumMod val="50000"/>
                  </a:schemeClr>
                </a:solidFill>
              </a:rPr>
              <a:t>Exploration on public land: first come, first serve – no specific requirement to get title beyond description of the work programme and related information</a:t>
            </a:r>
          </a:p>
          <a:p>
            <a:pPr marL="585788" lvl="1" indent="-285750">
              <a:buFont typeface="Arial" panose="020B0604020202020204" pitchFamily="34" charset="0"/>
              <a:buChar char="•"/>
            </a:pPr>
            <a:r>
              <a:rPr lang="en-US" smtClean="0">
                <a:solidFill>
                  <a:schemeClr val="bg1">
                    <a:lumMod val="50000"/>
                  </a:schemeClr>
                </a:solidFill>
              </a:rPr>
              <a:t>Exploitation: application includes technical description, environmental issues</a:t>
            </a:r>
          </a:p>
          <a:p>
            <a:pPr marL="585788" lvl="1" indent="-285750">
              <a:buFont typeface="Arial" panose="020B0604020202020204" pitchFamily="34" charset="0"/>
              <a:buChar char="•"/>
            </a:pPr>
            <a:r>
              <a:rPr lang="en-US" smtClean="0">
                <a:solidFill>
                  <a:schemeClr val="bg1">
                    <a:lumMod val="50000"/>
                  </a:schemeClr>
                </a:solidFill>
              </a:rPr>
              <a:t>Health and safety: online registration</a:t>
            </a:r>
          </a:p>
          <a:p>
            <a:pPr marL="585788" lvl="1" indent="-285750">
              <a:buFont typeface="Arial" panose="020B0604020202020204" pitchFamily="34" charset="0"/>
              <a:buChar char="•"/>
            </a:pPr>
            <a:endParaRPr lang="en-US">
              <a:solidFill>
                <a:schemeClr val="bg1">
                  <a:lumMod val="50000"/>
                </a:schemeClr>
              </a:solidFill>
            </a:endParaRPr>
          </a:p>
          <a:p>
            <a:pPr marL="285750" indent="-285750">
              <a:buFont typeface="Arial" panose="020B0604020202020204" pitchFamily="34" charset="0"/>
              <a:buChar char="•"/>
            </a:pPr>
            <a:r>
              <a:rPr lang="en-US" smtClean="0">
                <a:solidFill>
                  <a:schemeClr val="bg1">
                    <a:lumMod val="50000"/>
                  </a:schemeClr>
                </a:solidFill>
              </a:rPr>
              <a:t>Fundamental common points:</a:t>
            </a:r>
          </a:p>
          <a:p>
            <a:pPr marL="585788" lvl="1" indent="-285750">
              <a:buFont typeface="Arial" panose="020B0604020202020204" pitchFamily="34" charset="0"/>
              <a:buChar char="•"/>
            </a:pPr>
            <a:r>
              <a:rPr lang="en-US" smtClean="0">
                <a:solidFill>
                  <a:schemeClr val="bg1">
                    <a:lumMod val="50000"/>
                  </a:schemeClr>
                </a:solidFill>
              </a:rPr>
              <a:t>Generally no exploration stage licensing/approval barring exceptional cases – except in order to grant the right to use public land </a:t>
            </a:r>
          </a:p>
          <a:p>
            <a:pPr marL="585788" lvl="1" indent="-285750">
              <a:buFont typeface="Arial" panose="020B0604020202020204" pitchFamily="34" charset="0"/>
              <a:buChar char="•"/>
            </a:pPr>
            <a:r>
              <a:rPr lang="en-US" smtClean="0">
                <a:solidFill>
                  <a:schemeClr val="bg1">
                    <a:lumMod val="50000"/>
                  </a:schemeClr>
                </a:solidFill>
              </a:rPr>
              <a:t>Exploitation stage typically unified permitting/licensing covering environmental issues, land use</a:t>
            </a:r>
          </a:p>
          <a:p>
            <a:pPr marL="585788" lvl="1" indent="-285750">
              <a:buFont typeface="Arial" panose="020B0604020202020204" pitchFamily="34" charset="0"/>
              <a:buChar char="•"/>
            </a:pPr>
            <a:r>
              <a:rPr lang="en-US" smtClean="0">
                <a:solidFill>
                  <a:schemeClr val="bg1">
                    <a:lumMod val="50000"/>
                  </a:schemeClr>
                </a:solidFill>
              </a:rPr>
              <a:t>If public-owned land: process to assign lease/title - can be combined with the above approval</a:t>
            </a:r>
          </a:p>
          <a:p>
            <a:pPr marL="585788" lvl="1" indent="-285750">
              <a:buFont typeface="Arial" panose="020B0604020202020204" pitchFamily="34" charset="0"/>
              <a:buChar char="•"/>
            </a:pPr>
            <a:r>
              <a:rPr lang="en-US" smtClean="0">
                <a:solidFill>
                  <a:schemeClr val="bg1">
                    <a:lumMod val="50000"/>
                  </a:schemeClr>
                </a:solidFill>
              </a:rPr>
              <a:t>No prior approval for technical safety</a:t>
            </a:r>
          </a:p>
          <a:p>
            <a:pPr marL="585788" lvl="1" indent="-285750">
              <a:buFont typeface="Arial" panose="020B0604020202020204" pitchFamily="34" charset="0"/>
              <a:buChar char="•"/>
            </a:pPr>
            <a:endParaRPr lang="en-US" smtClean="0">
              <a:solidFill>
                <a:schemeClr val="bg1">
                  <a:lumMod val="50000"/>
                </a:schemeClr>
              </a:solidFill>
            </a:endParaRPr>
          </a:p>
          <a:p>
            <a:pPr marL="285750" indent="-285750">
              <a:buFont typeface="Arial" panose="020B0604020202020204" pitchFamily="34" charset="0"/>
              <a:buChar char="•"/>
            </a:pPr>
            <a:endParaRPr lang="en-US" smtClean="0">
              <a:solidFill>
                <a:schemeClr val="bg1">
                  <a:lumMod val="50000"/>
                </a:schemeClr>
              </a:solidFill>
            </a:endParaRPr>
          </a:p>
          <a:p>
            <a:pPr marL="585788" lvl="1" indent="-285750">
              <a:buFont typeface="Wingdings" panose="05000000000000000000" pitchFamily="2" charset="2"/>
              <a:buChar char="Ø"/>
            </a:pPr>
            <a:endParaRPr lang="en-US" dirty="0">
              <a:solidFill>
                <a:schemeClr val="bg1">
                  <a:lumMod val="50000"/>
                </a:schemeClr>
              </a:solidFill>
            </a:endParaRPr>
          </a:p>
        </p:txBody>
      </p:sp>
    </p:spTree>
    <p:extLst>
      <p:ext uri="{BB962C8B-B14F-4D97-AF65-F5344CB8AC3E}">
        <p14:creationId xmlns:p14="http://schemas.microsoft.com/office/powerpoint/2010/main" val="2769102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sg1l1937_(large)"/>
          <p:cNvPicPr>
            <a:picLocks noChangeAspect="1" noChangeArrowheads="1"/>
          </p:cNvPicPr>
          <p:nvPr/>
        </p:nvPicPr>
        <p:blipFill>
          <a:blip r:embed="rId3">
            <a:extLst>
              <a:ext uri="{28A0092B-C50C-407E-A947-70E740481C1C}">
                <a14:useLocalDpi xmlns:a14="http://schemas.microsoft.com/office/drawing/2010/main" val="0"/>
              </a:ext>
            </a:extLst>
          </a:blip>
          <a:srcRect l="6412" r="16158"/>
          <a:stretch>
            <a:fillRect/>
          </a:stretch>
        </p:blipFill>
        <p:spPr bwMode="auto">
          <a:xfrm>
            <a:off x="0" y="-39688"/>
            <a:ext cx="9144000" cy="7861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2" name="Afbeelding 7" descr="CrisisLab_Logo B pms.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1413" y="228600"/>
            <a:ext cx="157638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19137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9" name="Rectangle 5"/>
          <p:cNvSpPr>
            <a:spLocks noChangeArrowheads="1"/>
          </p:cNvSpPr>
          <p:nvPr/>
        </p:nvSpPr>
        <p:spPr bwMode="auto">
          <a:xfrm>
            <a:off x="0" y="5867400"/>
            <a:ext cx="9144000" cy="1143000"/>
          </a:xfrm>
          <a:prstGeom prst="rect">
            <a:avLst/>
          </a:prstGeom>
          <a:solidFill>
            <a:srgbClr val="14497E"/>
          </a:solidFill>
          <a:ln w="9525">
            <a:solidFill>
              <a:srgbClr val="3366FF"/>
            </a:solidFill>
            <a:miter lim="800000"/>
            <a:headEnd/>
            <a:tailEnd/>
          </a:ln>
        </p:spPr>
        <p:txBody>
          <a:bodyPr wrap="none" anchor="ct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17410" name="Text Box 6"/>
          <p:cNvSpPr txBox="1">
            <a:spLocks noChangeArrowheads="1"/>
          </p:cNvSpPr>
          <p:nvPr/>
        </p:nvSpPr>
        <p:spPr bwMode="auto">
          <a:xfrm>
            <a:off x="1187450" y="1431925"/>
            <a:ext cx="650875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r>
              <a:rPr lang="en-GB" altLang="en-US" sz="3600">
                <a:solidFill>
                  <a:srgbClr val="000000"/>
                </a:solidFill>
                <a:latin typeface="Cambria" panose="02040503050406030204" pitchFamily="18" charset="0"/>
              </a:rPr>
              <a:t>Mining </a:t>
            </a:r>
            <a:r>
              <a:rPr lang="en-GB" altLang="en-US" sz="3600" smtClean="0">
                <a:solidFill>
                  <a:srgbClr val="000000"/>
                </a:solidFill>
                <a:latin typeface="Cambria" panose="02040503050406030204" pitchFamily="18" charset="0"/>
              </a:rPr>
              <a:t>legislation in </a:t>
            </a:r>
            <a:r>
              <a:rPr lang="en-GB" altLang="en-US" sz="3600">
                <a:solidFill>
                  <a:srgbClr val="000000"/>
                </a:solidFill>
                <a:latin typeface="Cambria" panose="02040503050406030204" pitchFamily="18" charset="0"/>
              </a:rPr>
              <a:t>the Netherlands</a:t>
            </a:r>
          </a:p>
          <a:p>
            <a:endParaRPr lang="en-GB" altLang="en-US" sz="3600">
              <a:solidFill>
                <a:srgbClr val="000000"/>
              </a:solidFill>
              <a:latin typeface="Cambria" panose="02040503050406030204" pitchFamily="18" charset="0"/>
            </a:endParaRPr>
          </a:p>
          <a:p>
            <a:endParaRPr lang="en-GB" altLang="en-US" sz="3600">
              <a:solidFill>
                <a:srgbClr val="000000"/>
              </a:solidFill>
              <a:latin typeface="Cambria" panose="02040503050406030204" pitchFamily="18" charset="0"/>
            </a:endParaRPr>
          </a:p>
        </p:txBody>
      </p:sp>
      <p:sp>
        <p:nvSpPr>
          <p:cNvPr id="17411" name="Text Box 8"/>
          <p:cNvSpPr txBox="1">
            <a:spLocks noChangeArrowheads="1"/>
          </p:cNvSpPr>
          <p:nvPr/>
        </p:nvSpPr>
        <p:spPr bwMode="auto">
          <a:xfrm>
            <a:off x="2667000" y="6096000"/>
            <a:ext cx="6248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pPr algn="r"/>
            <a:r>
              <a:rPr lang="nl-NL" altLang="en-US">
                <a:latin typeface="Calibri" panose="020F0502020204030204" pitchFamily="34" charset="0"/>
              </a:rPr>
              <a:t>  		 </a:t>
            </a:r>
            <a:r>
              <a:rPr lang="nl-NL" altLang="en-US">
                <a:solidFill>
                  <a:schemeClr val="bg1"/>
                </a:solidFill>
                <a:latin typeface="Calibri" panose="020F0502020204030204" pitchFamily="34" charset="0"/>
              </a:rPr>
              <a:t>Ira Helsloot</a:t>
            </a:r>
          </a:p>
          <a:p>
            <a:pPr algn="r"/>
            <a:r>
              <a:rPr lang="nl-NL" altLang="en-US" i="1">
                <a:solidFill>
                  <a:schemeClr val="bg1"/>
                </a:solidFill>
                <a:latin typeface="Calibri" panose="020F0502020204030204" pitchFamily="34" charset="0"/>
              </a:rPr>
              <a:t>Professor on the politics of safety  Radboud University </a:t>
            </a:r>
          </a:p>
        </p:txBody>
      </p:sp>
      <p:pic>
        <p:nvPicPr>
          <p:cNvPr id="17412" name="Afbeelding 8" descr="CrisisLab_Logo B pm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930900"/>
            <a:ext cx="2316163"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822956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WBG-Any_Logo">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ull Page Interior">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Full Page Interior">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372e26d-2352-49bf-905e-a7b5617c9e22" ContentTypeId="0x0101005E3DE8D4CE26B94F9E67D1E726F26DDD"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FormUrls xmlns="http://schemas.microsoft.com/sharepoint/v3/contenttype/forms/url">
  <Edit>/trade/Documents/Forms/EditPage.aspx</Edit>
</FormUrls>
</file>

<file path=customXml/item4.xml><?xml version="1.0" encoding="utf-8"?>
<ct:contentTypeSchema xmlns:ct="http://schemas.microsoft.com/office/2006/metadata/contentType" xmlns:ma="http://schemas.microsoft.com/office/2006/metadata/properties/metaAttributes" ct:_="" ma:_="" ma:contentTypeName="Practice Document" ma:contentTypeID="0x0101005E3DE8D4CE26B94F9E67D1E726F26DDD00A01287FCC1F05442B8053D6C8037D77D" ma:contentTypeVersion="80" ma:contentTypeDescription="" ma:contentTypeScope="" ma:versionID="7e3a1ef61e8906882d54f7fd51781661">
  <xsd:schema xmlns:xsd="http://www.w3.org/2001/XMLSchema" xmlns:xs="http://www.w3.org/2001/XMLSchema" xmlns:p="http://schemas.microsoft.com/office/2006/metadata/properties" xmlns:ns1="http://schemas.microsoft.com/sharepoint/v3" xmlns:ns3="d3d0bb0d-0b46-4c6d-a2f4-1981166d95c0" targetNamespace="http://schemas.microsoft.com/office/2006/metadata/properties" ma:root="true" ma:fieldsID="af2dc5a418144c4ffb8e13b5fcb6a8e5" ns1:_="" ns3:_="">
    <xsd:import namespace="http://schemas.microsoft.com/sharepoint/v3"/>
    <xsd:import namespace="d3d0bb0d-0b46-4c6d-a2f4-1981166d95c0"/>
    <xsd:element name="properties">
      <xsd:complexType>
        <xsd:sequence>
          <xsd:element name="documentManagement">
            <xsd:complexType>
              <xsd:all>
                <xsd:element ref="ns1:ArticleStartDate" minOccurs="0"/>
                <xsd:element ref="ns3:Contact_x0028_s_x0029_" minOccurs="0"/>
                <xsd:element ref="ns3:Feature" minOccurs="0"/>
                <xsd:element ref="ns3:Abstract" minOccurs="0"/>
                <xsd:element ref="ns1:AverageRating" minOccurs="0"/>
                <xsd:element ref="ns1:LikesCount" minOccurs="0"/>
                <xsd:element ref="ns1:RatingCount" minOccurs="0"/>
                <xsd:element ref="ns1:PublishingRollupImage" minOccurs="0"/>
                <xsd:element ref="ns1:PublishingContact" minOccurs="0"/>
                <xsd:element ref="ns3:da8d35a074d44872bb711c066b24d86d" minOccurs="0"/>
                <xsd:element ref="ns3:lfb45a722fc84f68b6d3dc1a7900189e" minOccurs="0"/>
                <xsd:element ref="ns3:TaxKeywordTaxHTField" minOccurs="0"/>
                <xsd:element ref="ns3:f231d2454d9a4a1f8307c1e55bc8c5fd" minOccurs="0"/>
                <xsd:element ref="ns3:j33b1bc20532487296f1bbbdead35a56" minOccurs="0"/>
                <xsd:element ref="ns3:gd47a4d9fbf547cb9074c093d57d77c0" minOccurs="0"/>
                <xsd:element ref="ns3:TaxCatchAll" minOccurs="0"/>
                <xsd:element ref="ns3:d27838b4b66e4810ae2500678d9ad0e1" minOccurs="0"/>
                <xsd:element ref="ns3:b2528424966f4400b5d92ea883341ad8" minOccurs="0"/>
                <xsd:element ref="ns3:f484770885e6483a8b40a286e9099996" minOccurs="0"/>
                <xsd:element ref="ns3:TaxCatchAllLabel" minOccurs="0"/>
                <xsd:element ref="ns3:ContactUPI" minOccurs="0"/>
                <xsd:element ref="ns3:ContactLoginName" minOccurs="0"/>
                <xsd:element ref="ns3:OwnershipUnitLabel" minOccurs="0"/>
                <xsd:element ref="ns3:UniqueItem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rticleStartDate" ma:index="2" nillable="true" ma:displayName="Article Date" ma:description="Article Date is a site column created by the Publishing feature. It is used on the Article Page Content Type as the date of the page." ma:format="DateOnly" ma:internalName="ArticleStartDate">
      <xsd:simpleType>
        <xsd:restriction base="dms:DateTime"/>
      </xsd:simpleType>
    </xsd:element>
    <xsd:element name="AverageRating" ma:index="17" nillable="true" ma:displayName="Rating (0-5)" ma:decimals="2" ma:description="Average value of all the ratings that have been submitted" ma:internalName="AverageRating" ma:readOnly="true">
      <xsd:simpleType>
        <xsd:restriction base="dms:Number"/>
      </xsd:simpleType>
    </xsd:element>
    <xsd:element name="LikesCount" ma:index="18" nillable="true" ma:displayName="Number of Likes" ma:internalName="LikesCount">
      <xsd:simpleType>
        <xsd:restriction base="dms:Unknown"/>
      </xsd:simpleType>
    </xsd:element>
    <xsd:element name="RatingCount" ma:index="19" nillable="true" ma:displayName="Number of Ratings" ma:decimals="0" ma:description="Number of ratings submitted" ma:internalName="RatingCount" ma:readOnly="true">
      <xsd:simpleType>
        <xsd:restriction base="dms:Number"/>
      </xsd:simpleType>
    </xsd:element>
    <xsd:element name="PublishingRollupImage" ma:index="20" nillable="true" ma:displayName="Rollup Image" ma:description="Rollup Image is a site column created by the Publishing feature. It is used on the Page Content Type as the image for the page shown in content roll-ups such as the Content By Search web part." ma:internalName="PublishingRollupImage">
      <xsd:simpleType>
        <xsd:restriction base="dms:Unknown"/>
      </xsd:simpleType>
    </xsd:element>
    <xsd:element name="PublishingContact" ma:index="21" nillable="true" ma:displayName="Contact" ma:description="Contact is a site column created by the Publishing feature. It is used on the Page Content Type as the person or group who is the contact person for the page."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3d0bb0d-0b46-4c6d-a2f4-1981166d95c0" elementFormDefault="qualified">
    <xsd:import namespace="http://schemas.microsoft.com/office/2006/documentManagement/types"/>
    <xsd:import namespace="http://schemas.microsoft.com/office/infopath/2007/PartnerControls"/>
    <xsd:element name="Contact_x0028_s_x0029_" ma:index="4" nillable="true" ma:displayName="Contact(s)" ma:list="UserInfo" ma:SharePointGroup="0" ma:internalName="Contact_x0028_s_x0029_" ma:showField="Titl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Feature" ma:index="14" nillable="true" ma:displayName="Feature" ma:default="0" ma:description="Feature this item?" ma:internalName="Feature">
      <xsd:simpleType>
        <xsd:restriction base="dms:Boolean"/>
      </xsd:simpleType>
    </xsd:element>
    <xsd:element name="Abstract" ma:index="15" nillable="true" ma:displayName="Abstract" ma:internalName="Abstract">
      <xsd:simpleType>
        <xsd:restriction base="dms:Note"/>
      </xsd:simpleType>
    </xsd:element>
    <xsd:element name="da8d35a074d44872bb711c066b24d86d" ma:index="24" nillable="true" ma:taxonomy="true" ma:internalName="da8d35a074d44872bb711c066b24d86d" ma:taxonomyFieldName="GeographicArea" ma:displayName="Geographic Area" ma:default="1;#World|181f87ec-6d12-43c8-9f7a-dc47bc14aa64" ma:fieldId="{da8d35a0-74d4-4872-bb71-1c066b24d86d}" ma:taxonomyMulti="true" ma:sspId="3372e26d-2352-49bf-905e-a7b5617c9e22" ma:termSetId="bc82f570-771a-4efe-b637-ab15e81e67d6" ma:anchorId="00000000-0000-0000-0000-000000000000" ma:open="false" ma:isKeyword="false">
      <xsd:complexType>
        <xsd:sequence>
          <xsd:element ref="pc:Terms" minOccurs="0" maxOccurs="1"/>
        </xsd:sequence>
      </xsd:complexType>
    </xsd:element>
    <xsd:element name="lfb45a722fc84f68b6d3dc1a7900189e" ma:index="29" nillable="true" ma:taxonomy="true" ma:internalName="lfb45a722fc84f68b6d3dc1a7900189e" ma:taxonomyFieldName="InformationClassification" ma:displayName="Information Classification" ma:default="3;#Official Use Only|4119b812-446b-4199-aebc-580c95bfd42a" ma:fieldId="{5fb45a72-2fc8-4f68-b6d3-dc1a7900189e}" ma:sspId="3372e26d-2352-49bf-905e-a7b5617c9e22" ma:termSetId="64584bab-8e1a-4e77-9a74-729fd66acaac" ma:anchorId="00000000-0000-0000-0000-000000000000" ma:open="false" ma:isKeyword="false">
      <xsd:complexType>
        <xsd:sequence>
          <xsd:element ref="pc:Terms" minOccurs="0" maxOccurs="1"/>
        </xsd:sequence>
      </xsd:complexType>
    </xsd:element>
    <xsd:element name="TaxKeywordTaxHTField" ma:index="30" nillable="true" ma:taxonomy="true" ma:internalName="TaxKeywordTaxHTField" ma:taxonomyFieldName="TaxKeyword" ma:displayName="Enterprise Keywords" ma:fieldId="{23f27201-bee3-471e-b2e7-b64fd8b7ca38}" ma:taxonomyMulti="true" ma:sspId="3372e26d-2352-49bf-905e-a7b5617c9e22" ma:termSetId="00000000-0000-0000-0000-000000000000" ma:anchorId="00000000-0000-0000-0000-000000000000" ma:open="true" ma:isKeyword="true">
      <xsd:complexType>
        <xsd:sequence>
          <xsd:element ref="pc:Terms" minOccurs="0" maxOccurs="1"/>
        </xsd:sequence>
      </xsd:complexType>
    </xsd:element>
    <xsd:element name="f231d2454d9a4a1f8307c1e55bc8c5fd" ma:index="31" nillable="true" ma:taxonomy="true" ma:internalName="f231d2454d9a4a1f8307c1e55bc8c5fd" ma:taxonomyFieldName="OwnershipUnit" ma:displayName="Ownership Unit" ma:default="" ma:fieldId="{f231d245-4d9a-4a1f-8307-c1e55bc8c5fd}" ma:sspId="3372e26d-2352-49bf-905e-a7b5617c9e22" ma:termSetId="18c80149-e1cc-4689-81ca-9f56a208dd0e" ma:anchorId="00000000-0000-0000-0000-000000000000" ma:open="false" ma:isKeyword="false">
      <xsd:complexType>
        <xsd:sequence>
          <xsd:element ref="pc:Terms" minOccurs="0" maxOccurs="1"/>
        </xsd:sequence>
      </xsd:complexType>
    </xsd:element>
    <xsd:element name="j33b1bc20532487296f1bbbdead35a56" ma:index="32" nillable="true" ma:taxonomy="true" ma:internalName="j33b1bc20532487296f1bbbdead35a56" ma:taxonomyFieldName="HashTags" ma:displayName="HashTags" ma:fieldId="{333b1bc2-0532-4872-96f1-bbbdead35a56}" ma:taxonomyMulti="true" ma:sspId="00000000-0000-0000-0000-000000000000" ma:termSetId="3ceb0050-69a1-40e7-a427-83e2fac80c27" ma:anchorId="00000000-0000-0000-0000-000000000000" ma:open="false" ma:isKeyword="false">
      <xsd:complexType>
        <xsd:sequence>
          <xsd:element ref="pc:Terms" minOccurs="0" maxOccurs="1"/>
        </xsd:sequence>
      </xsd:complexType>
    </xsd:element>
    <xsd:element name="gd47a4d9fbf547cb9074c093d57d77c0" ma:index="33" nillable="true" ma:taxonomy="true" ma:internalName="gd47a4d9fbf547cb9074c093d57d77c0" ma:taxonomyFieldName="DocumentType" ma:displayName="Document Type" ma:default="" ma:fieldId="{0d47a4d9-fbf5-47cb-9074-c093d57d77c0}" ma:sspId="3372e26d-2352-49bf-905e-a7b5617c9e22" ma:termSetId="fe5d0590-9a37-47b6-bc2b-3c53aa671283" ma:anchorId="00000000-0000-0000-0000-000000000000" ma:open="false" ma:isKeyword="false">
      <xsd:complexType>
        <xsd:sequence>
          <xsd:element ref="pc:Terms" minOccurs="0" maxOccurs="1"/>
        </xsd:sequence>
      </xsd:complexType>
    </xsd:element>
    <xsd:element name="TaxCatchAll" ma:index="34" nillable="true" ma:displayName="Taxonomy Catch All Column" ma:hidden="true" ma:list="{7ce85961-e33d-4a00-94bb-6eebde026560}" ma:internalName="TaxCatchAll" ma:showField="CatchAllData" ma:web="c753d86d-5f94-4e16-8e41-5d21e503a0a9">
      <xsd:complexType>
        <xsd:complexContent>
          <xsd:extension base="dms:MultiChoiceLookup">
            <xsd:sequence>
              <xsd:element name="Value" type="dms:Lookup" maxOccurs="unbounded" minOccurs="0" nillable="true"/>
            </xsd:sequence>
          </xsd:extension>
        </xsd:complexContent>
      </xsd:complexType>
    </xsd:element>
    <xsd:element name="d27838b4b66e4810ae2500678d9ad0e1" ma:index="35" nillable="true" ma:taxonomy="true" ma:internalName="d27838b4b66e4810ae2500678d9ad0e1" ma:taxonomyFieldName="Topic_x0028_s_x0029_" ma:displayName="Topic(s)" ma:default="" ma:fieldId="{d27838b4-b66e-4810-ae25-00678d9ad0e1}" ma:taxonomyMulti="true" ma:sspId="3372e26d-2352-49bf-905e-a7b5617c9e22" ma:termSetId="52c8dc5b-2000-4eb2-836c-73f156eae2f8" ma:anchorId="00000000-0000-0000-0000-000000000000" ma:open="false" ma:isKeyword="false">
      <xsd:complexType>
        <xsd:sequence>
          <xsd:element ref="pc:Terms" minOccurs="0" maxOccurs="1"/>
        </xsd:sequence>
      </xsd:complexType>
    </xsd:element>
    <xsd:element name="b2528424966f4400b5d92ea883341ad8" ma:index="36" nillable="true" ma:taxonomy="true" ma:internalName="b2528424966f4400b5d92ea883341ad8" ma:taxonomyFieldName="Source_x002d_Sponsor" ma:displayName="Source/Sponsor" ma:default="2;#World Bank Group (WBG)|26302eb1-ec78-4f90-9354-a429b34938d0" ma:fieldId="{b2528424-966f-4400-b5d9-2ea883341ad8}" ma:sspId="3372e26d-2352-49bf-905e-a7b5617c9e22" ma:termSetId="70fd8ade-1a0b-4b21-8432-85af10f46ddf" ma:anchorId="00000000-0000-0000-0000-000000000000" ma:open="false" ma:isKeyword="false">
      <xsd:complexType>
        <xsd:sequence>
          <xsd:element ref="pc:Terms" minOccurs="0" maxOccurs="1"/>
        </xsd:sequence>
      </xsd:complexType>
    </xsd:element>
    <xsd:element name="f484770885e6483a8b40a286e9099996" ma:index="37" nillable="true" ma:taxonomy="true" ma:internalName="f484770885e6483a8b40a286e9099996" ma:taxonomyFieldName="Development_x0020_Challenge" ma:displayName="Development Challenge" ma:default="" ma:fieldId="{f4847708-85e6-483a-8b40-a286e9099996}" ma:sspId="3372e26d-2352-49bf-905e-a7b5617c9e22" ma:termSetId="f6b4c6cd-8e2f-4709-89c2-38804f6fb0a2" ma:anchorId="00000000-0000-0000-0000-000000000000" ma:open="false" ma:isKeyword="false">
      <xsd:complexType>
        <xsd:sequence>
          <xsd:element ref="pc:Terms" minOccurs="0" maxOccurs="1"/>
        </xsd:sequence>
      </xsd:complexType>
    </xsd:element>
    <xsd:element name="TaxCatchAllLabel" ma:index="38" nillable="true" ma:displayName="Taxonomy Catch All Column1" ma:hidden="true" ma:list="{7ce85961-e33d-4a00-94bb-6eebde026560}" ma:internalName="TaxCatchAllLabel" ma:readOnly="true" ma:showField="CatchAllDataLabel" ma:web="c753d86d-5f94-4e16-8e41-5d21e503a0a9">
      <xsd:complexType>
        <xsd:complexContent>
          <xsd:extension base="dms:MultiChoiceLookup">
            <xsd:sequence>
              <xsd:element name="Value" type="dms:Lookup" maxOccurs="unbounded" minOccurs="0" nillable="true"/>
            </xsd:sequence>
          </xsd:extension>
        </xsd:complexContent>
      </xsd:complexType>
    </xsd:element>
    <xsd:element name="ContactUPI" ma:index="39" nillable="true" ma:displayName="ContactUPI" ma:internalName="ContactUPI">
      <xsd:simpleType>
        <xsd:restriction base="dms:Text">
          <xsd:maxLength value="255"/>
        </xsd:restriction>
      </xsd:simpleType>
    </xsd:element>
    <xsd:element name="ContactLoginName" ma:index="40" nillable="true" ma:displayName="ContactLoginName" ma:internalName="ContactLoginName">
      <xsd:simpleType>
        <xsd:restriction base="dms:Text">
          <xsd:maxLength value="255"/>
        </xsd:restriction>
      </xsd:simpleType>
    </xsd:element>
    <xsd:element name="OwnershipUnitLabel" ma:index="41" nillable="true" ma:displayName="OwnershipUnitLabel" ma:internalName="OwnershipUnitLabel">
      <xsd:simpleType>
        <xsd:restriction base="dms:Text">
          <xsd:maxLength value="255"/>
        </xsd:restriction>
      </xsd:simpleType>
    </xsd:element>
    <xsd:element name="UniqueItemId" ma:index="42" nillable="true" ma:displayName="UniqueItemId" ma:internalName="UniqueItemId">
      <xsd:simpleType>
        <xsd:restriction base="dms:Text">
          <xsd:maxLength value="2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3" ma:displayName="Author"/>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ma:index="16"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Contact_x0028_s_x0029_ xmlns="d3d0bb0d-0b46-4c6d-a2f4-1981166d95c0">
      <UserInfo>
        <DisplayName/>
        <AccountId xsi:nil="true"/>
        <AccountType/>
      </UserInfo>
    </Contact_x0028_s_x0029_>
    <Abstract xmlns="d3d0bb0d-0b46-4c6d-a2f4-1981166d95c0" xsi:nil="true"/>
    <LikesCount xmlns="http://schemas.microsoft.com/sharepoint/v3" xsi:nil="true"/>
    <ContactUPI xmlns="d3d0bb0d-0b46-4c6d-a2f4-1981166d95c0" xsi:nil="true"/>
    <PublishingRollupImage xmlns="http://schemas.microsoft.com/sharepoint/v3" xsi:nil="true"/>
    <b2528424966f4400b5d92ea883341ad8 xmlns="d3d0bb0d-0b46-4c6d-a2f4-1981166d95c0">
      <Terms xmlns="http://schemas.microsoft.com/office/infopath/2007/PartnerControls">
        <TermInfo xmlns="http://schemas.microsoft.com/office/infopath/2007/PartnerControls">
          <TermName xmlns="http://schemas.microsoft.com/office/infopath/2007/PartnerControls">World Bank Group (WBG)</TermName>
          <TermId xmlns="http://schemas.microsoft.com/office/infopath/2007/PartnerControls">26302eb1-ec78-4f90-9354-a429b34938d0</TermId>
        </TermInfo>
      </Terms>
    </b2528424966f4400b5d92ea883341ad8>
    <gd47a4d9fbf547cb9074c093d57d77c0 xmlns="d3d0bb0d-0b46-4c6d-a2f4-1981166d95c0">
      <Terms xmlns="http://schemas.microsoft.com/office/infopath/2007/PartnerControls"/>
    </gd47a4d9fbf547cb9074c093d57d77c0>
    <Feature xmlns="d3d0bb0d-0b46-4c6d-a2f4-1981166d95c0">false</Feature>
    <lfb45a722fc84f68b6d3dc1a7900189e xmlns="d3d0bb0d-0b46-4c6d-a2f4-1981166d95c0">
      <Terms xmlns="http://schemas.microsoft.com/office/infopath/2007/PartnerControls">
        <TermInfo xmlns="http://schemas.microsoft.com/office/infopath/2007/PartnerControls">
          <TermName xmlns="http://schemas.microsoft.com/office/infopath/2007/PartnerControls">Official Use Only</TermName>
          <TermId xmlns="http://schemas.microsoft.com/office/infopath/2007/PartnerControls">4119b812-446b-4199-aebc-580c95bfd42a</TermId>
        </TermInfo>
      </Terms>
    </lfb45a722fc84f68b6d3dc1a7900189e>
    <TaxCatchAll xmlns="d3d0bb0d-0b46-4c6d-a2f4-1981166d95c0">
      <Value>3</Value>
      <Value>2</Value>
      <Value>1</Value>
    </TaxCatchAll>
    <f231d2454d9a4a1f8307c1e55bc8c5fd xmlns="d3d0bb0d-0b46-4c6d-a2f4-1981166d95c0">
      <Terms xmlns="http://schemas.microsoft.com/office/infopath/2007/PartnerControls"/>
    </f231d2454d9a4a1f8307c1e55bc8c5fd>
    <UniqueItemId xmlns="d3d0bb0d-0b46-4c6d-a2f4-1981166d95c0" xsi:nil="true"/>
    <ContactLoginName xmlns="d3d0bb0d-0b46-4c6d-a2f4-1981166d95c0" xsi:nil="true"/>
    <OwnershipUnitLabel xmlns="d3d0bb0d-0b46-4c6d-a2f4-1981166d95c0" xsi:nil="true"/>
    <ArticleStartDate xmlns="http://schemas.microsoft.com/sharepoint/v3" xsi:nil="true"/>
    <f484770885e6483a8b40a286e9099996 xmlns="d3d0bb0d-0b46-4c6d-a2f4-1981166d95c0">
      <Terms xmlns="http://schemas.microsoft.com/office/infopath/2007/PartnerControls"/>
    </f484770885e6483a8b40a286e9099996>
    <TaxKeywordTaxHTField xmlns="d3d0bb0d-0b46-4c6d-a2f4-1981166d95c0">
      <Terms xmlns="http://schemas.microsoft.com/office/infopath/2007/PartnerControls"/>
    </TaxKeywordTaxHTField>
    <j33b1bc20532487296f1bbbdead35a56 xmlns="d3d0bb0d-0b46-4c6d-a2f4-1981166d95c0">
      <Terms xmlns="http://schemas.microsoft.com/office/infopath/2007/PartnerControls"/>
    </j33b1bc20532487296f1bbbdead35a56>
    <d27838b4b66e4810ae2500678d9ad0e1 xmlns="d3d0bb0d-0b46-4c6d-a2f4-1981166d95c0">
      <Terms xmlns="http://schemas.microsoft.com/office/infopath/2007/PartnerControls"/>
    </d27838b4b66e4810ae2500678d9ad0e1>
    <PublishingContact xmlns="http://schemas.microsoft.com/sharepoint/v3">
      <UserInfo>
        <DisplayName/>
        <AccountId xsi:nil="true"/>
        <AccountType/>
      </UserInfo>
    </PublishingContact>
    <da8d35a074d44872bb711c066b24d86d xmlns="d3d0bb0d-0b46-4c6d-a2f4-1981166d95c0">
      <Terms xmlns="http://schemas.microsoft.com/office/infopath/2007/PartnerControls">
        <TermInfo xmlns="http://schemas.microsoft.com/office/infopath/2007/PartnerControls">
          <TermName xmlns="http://schemas.microsoft.com/office/infopath/2007/PartnerControls">World</TermName>
          <TermId xmlns="http://schemas.microsoft.com/office/infopath/2007/PartnerControls">181f87ec-6d12-43c8-9f7a-dc47bc14aa64</TermId>
        </TermInfo>
      </Terms>
    </da8d35a074d44872bb711c066b24d86d>
  </documentManagement>
</p:properties>
</file>

<file path=customXml/itemProps1.xml><?xml version="1.0" encoding="utf-8"?>
<ds:datastoreItem xmlns:ds="http://schemas.openxmlformats.org/officeDocument/2006/customXml" ds:itemID="{ABC0B995-64D3-407A-8E33-72A6069ACF15}">
  <ds:schemaRefs>
    <ds:schemaRef ds:uri="Microsoft.SharePoint.Taxonomy.ContentTypeSync"/>
  </ds:schemaRefs>
</ds:datastoreItem>
</file>

<file path=customXml/itemProps2.xml><?xml version="1.0" encoding="utf-8"?>
<ds:datastoreItem xmlns:ds="http://schemas.openxmlformats.org/officeDocument/2006/customXml" ds:itemID="{E475DA30-D180-46E5-A9C3-98BD46A4AF8F}">
  <ds:schemaRefs>
    <ds:schemaRef ds:uri="http://schemas.microsoft.com/sharepoint/v3/contenttype/forms"/>
  </ds:schemaRefs>
</ds:datastoreItem>
</file>

<file path=customXml/itemProps3.xml><?xml version="1.0" encoding="utf-8"?>
<ds:datastoreItem xmlns:ds="http://schemas.openxmlformats.org/officeDocument/2006/customXml" ds:itemID="{73976D96-8CEE-4477-9CA4-18ABFA177C19}">
  <ds:schemaRefs>
    <ds:schemaRef ds:uri="http://schemas.microsoft.com/sharepoint/v3/contenttype/forms/url"/>
  </ds:schemaRefs>
</ds:datastoreItem>
</file>

<file path=customXml/itemProps4.xml><?xml version="1.0" encoding="utf-8"?>
<ds:datastoreItem xmlns:ds="http://schemas.openxmlformats.org/officeDocument/2006/customXml" ds:itemID="{524EE411-51ED-4127-A57C-9DB58FDF6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3d0bb0d-0b46-4c6d-a2f4-1981166d95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DD796E3E-EAA2-44E0-A68D-F8E85A3728CD}">
  <ds:schemaRefs>
    <ds:schemaRef ds:uri="http://schemas.microsoft.com/office/infopath/2007/PartnerControls"/>
    <ds:schemaRef ds:uri="http://schemas.openxmlformats.org/package/2006/metadata/core-properties"/>
    <ds:schemaRef ds:uri="d3d0bb0d-0b46-4c6d-a2f4-1981166d95c0"/>
    <ds:schemaRef ds:uri="http://purl.org/dc/terms/"/>
    <ds:schemaRef ds:uri="http://schemas.microsoft.com/sharepoint/v3"/>
    <ds:schemaRef ds:uri="http://purl.org/dc/dcmitype/"/>
    <ds:schemaRef ds:uri="http://schemas.microsoft.com/office/2006/documentManagement/typ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WBG-Any_Logo</Template>
  <TotalTime>5657</TotalTime>
  <Words>1254</Words>
  <Application>Microsoft Office PowerPoint</Application>
  <PresentationFormat>On-screen Show (4:3)</PresentationFormat>
  <Paragraphs>123</Paragraphs>
  <Slides>13</Slides>
  <Notes>5</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13</vt:i4>
      </vt:variant>
    </vt:vector>
  </HeadingPairs>
  <TitlesOfParts>
    <vt:vector size="27" baseType="lpstr">
      <vt:lpstr>ＭＳ Ｐゴシック</vt:lpstr>
      <vt:lpstr>ＭＳ Ｐゴシック</vt:lpstr>
      <vt:lpstr>Andes ExtraLight</vt:lpstr>
      <vt:lpstr>Arial</vt:lpstr>
      <vt:lpstr>Arial Bold</vt:lpstr>
      <vt:lpstr>Calibri</vt:lpstr>
      <vt:lpstr>Cambria</vt:lpstr>
      <vt:lpstr>Times New Roman</vt:lpstr>
      <vt:lpstr>Trebuchet MS</vt:lpstr>
      <vt:lpstr>Univers</vt:lpstr>
      <vt:lpstr>Wingdings</vt:lpstr>
      <vt:lpstr>WBG-Any_Logo</vt:lpstr>
      <vt:lpstr>Full Page Interior</vt:lpstr>
      <vt:lpstr>1_Full Page Interior</vt:lpstr>
      <vt:lpstr>OUTLINE OF MINING LICENSING REFORM POSSIBILITIES  Presentation to the Working Groups</vt:lpstr>
      <vt:lpstr>Baseline situation – purpose and context of reform</vt:lpstr>
      <vt:lpstr>Key characteristics of current licensing system</vt:lpstr>
      <vt:lpstr>IDENTIFYING AND ADDRESSING RISKS</vt:lpstr>
      <vt:lpstr>INTERNATIONAL PRACTICE BENCHMARKING (1)</vt:lpstr>
      <vt:lpstr>INTERNATIONAL PRACTICE BENCHMARKING (2)</vt:lpstr>
      <vt:lpstr>INTERNATIONAL PRACTICE BENCHMARKING (3)</vt:lpstr>
      <vt:lpstr>PowerPoint Presentation</vt:lpstr>
      <vt:lpstr>PowerPoint Presentation</vt:lpstr>
      <vt:lpstr>PowerPoint Presentation</vt:lpstr>
      <vt:lpstr>PowerPoint Presentation</vt:lpstr>
      <vt:lpstr>PowerPoint Presentation</vt:lpstr>
      <vt:lpstr>SUGGESTED REFORM DIRECTIONS FOR GREECE</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JLee25</dc:creator>
  <cp:keywords/>
  <dc:description/>
  <cp:lastModifiedBy>Florentin Blanc</cp:lastModifiedBy>
  <cp:revision>640</cp:revision>
  <cp:lastPrinted>2014-08-27T21:25:59Z</cp:lastPrinted>
  <dcterms:created xsi:type="dcterms:W3CDTF">2014-08-21T13:38:50Z</dcterms:created>
  <dcterms:modified xsi:type="dcterms:W3CDTF">2016-09-21T10:11:14Z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0x0101005E3DE8D4CE26B94F9E67D1E726F26DDD00A01287FCC1F05442B8053D6C8037D77D</vt:lpwstr>
  </property>
  <property fmtid="{D5CDD505-2E9C-101B-9397-08002B2CF9AE}" pid="3" name="InformationClassification">
    <vt:lpwstr>3;#Official Use Only|4119b812-446b-4199-aebc-580c95bfd42a</vt:lpwstr>
  </property>
  <property fmtid="{D5CDD505-2E9C-101B-9397-08002B2CF9AE}" pid="4" name="OwnershipUnit">
    <vt:lpwstr/>
  </property>
  <property fmtid="{D5CDD505-2E9C-101B-9397-08002B2CF9AE}" pid="5" name="TaxKeyword">
    <vt:lpwstr/>
  </property>
  <property fmtid="{D5CDD505-2E9C-101B-9397-08002B2CF9AE}" pid="6" name="Source-Sponsor">
    <vt:lpwstr>2;#World Bank Group (WBG)|26302eb1-ec78-4f90-9354-a429b34938d0</vt:lpwstr>
  </property>
  <property fmtid="{D5CDD505-2E9C-101B-9397-08002B2CF9AE}" pid="7" name="Topic(s)">
    <vt:lpwstr/>
  </property>
  <property fmtid="{D5CDD505-2E9C-101B-9397-08002B2CF9AE}" pid="8" name="GeographicArea">
    <vt:lpwstr>1;#World|181f87ec-6d12-43c8-9f7a-dc47bc14aa64</vt:lpwstr>
  </property>
  <property fmtid="{D5CDD505-2E9C-101B-9397-08002B2CF9AE}" pid="9" name="HashTags">
    <vt:lpwstr/>
  </property>
  <property fmtid="{D5CDD505-2E9C-101B-9397-08002B2CF9AE}" pid="10" name="DocumentType">
    <vt:lpwstr/>
  </property>
  <property fmtid="{D5CDD505-2E9C-101B-9397-08002B2CF9AE}" pid="11" name="Development_x0020_Challenge">
    <vt:lpwstr/>
  </property>
  <property fmtid="{D5CDD505-2E9C-101B-9397-08002B2CF9AE}" pid="12" name="Development Challenge">
    <vt:lpwstr/>
  </property>
</Properties>
</file>